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3F_AF1A27CD.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4F_8965C4B2.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73" r:id="rId5"/>
    <p:sldMasterId id="2147483691" r:id="rId6"/>
    <p:sldMasterId id="2147483709" r:id="rId7"/>
  </p:sldMasterIdLst>
  <p:notesMasterIdLst>
    <p:notesMasterId r:id="rId32"/>
  </p:notesMasterIdLst>
  <p:sldIdLst>
    <p:sldId id="458" r:id="rId8"/>
    <p:sldId id="459" r:id="rId9"/>
    <p:sldId id="355" r:id="rId10"/>
    <p:sldId id="319" r:id="rId11"/>
    <p:sldId id="273" r:id="rId12"/>
    <p:sldId id="321" r:id="rId13"/>
    <p:sldId id="436" r:id="rId14"/>
    <p:sldId id="455" r:id="rId15"/>
    <p:sldId id="335" r:id="rId16"/>
    <p:sldId id="337" r:id="rId17"/>
    <p:sldId id="338" r:id="rId18"/>
    <p:sldId id="340" r:id="rId19"/>
    <p:sldId id="345" r:id="rId20"/>
    <p:sldId id="346" r:id="rId21"/>
    <p:sldId id="347" r:id="rId22"/>
    <p:sldId id="348" r:id="rId23"/>
    <p:sldId id="349" r:id="rId24"/>
    <p:sldId id="350" r:id="rId25"/>
    <p:sldId id="351" r:id="rId26"/>
    <p:sldId id="352" r:id="rId27"/>
    <p:sldId id="456" r:id="rId28"/>
    <p:sldId id="457" r:id="rId29"/>
    <p:sldId id="306" r:id="rId30"/>
    <p:sldId id="261" r:id="rId31"/>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1pPr>
    <a:lvl2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2pPr>
    <a:lvl3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3pPr>
    <a:lvl4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4pPr>
    <a:lvl5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5pPr>
    <a:lvl6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6pPr>
    <a:lvl7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7pPr>
    <a:lvl8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8pPr>
    <a:lvl9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119FA6-5D6B-8A8C-3E61-054ACB0FA415}" name="Bonaventure Gbétoho SOKPOH" initials="BG" userId="S::bsokpoh@chsalliance.org::deceb28a-2fe0-4e14-956c-c2eb25f166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y Claydon" initials="JC" lastIdx="2" clrIdx="0">
    <p:extLst>
      <p:ext uri="{19B8F6BF-5375-455C-9EA6-DF929625EA0E}">
        <p15:presenceInfo xmlns:p15="http://schemas.microsoft.com/office/powerpoint/2012/main" userId="66d05345f3819d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297"/>
    <a:srgbClr val="68A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51D594-2D73-465A-8D74-508DAD4F0B9D}" v="1" dt="2024-10-28T11:38:49.11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Open Sans Regular"/>
          <a:ea typeface="Open Sans Regular"/>
          <a:cs typeface="Open Sans Regular"/>
        </a:font>
        <a:srgbClr val="A5A5A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rgbClr val="CAD2E8"/>
          </a:solidFill>
        </a:fill>
      </a:tcStyle>
    </a:wholeTbl>
    <a:band2H>
      <a:tcTxStyle/>
      <a:tcStyle>
        <a:tcBdr/>
        <a:fill>
          <a:solidFill>
            <a:srgbClr val="E6EAF4"/>
          </a:solidFill>
        </a:fill>
      </a:tcStyle>
    </a:band2H>
    <a:firstCol>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chemeClr val="accent1"/>
          </a:solidFill>
        </a:fill>
      </a:tcStyle>
    </a:firstCol>
    <a:lastRow>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381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chemeClr val="accent1"/>
          </a:solidFill>
        </a:fill>
      </a:tcStyle>
    </a:lastRow>
    <a:firstRow>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381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chemeClr val="accent1"/>
          </a:solidFill>
        </a:fill>
      </a:tcStyle>
    </a:firstRow>
  </a:tblStyle>
  <a:tblStyle styleId="{C7B018BB-80A7-4F77-B60F-C8B233D01FF8}" styleName="">
    <a:tblBg/>
    <a:wholeTbl>
      <a:tcTxStyle b="off" i="off">
        <a:font>
          <a:latin typeface="Open Sans Regular"/>
          <a:ea typeface="Open Sans Regular"/>
          <a:cs typeface="Open Sans Regular"/>
        </a:font>
        <a:srgbClr val="A5A5A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rgbClr val="F2E7CB"/>
          </a:solidFill>
        </a:fill>
      </a:tcStyle>
    </a:wholeTbl>
    <a:band2H>
      <a:tcTxStyle/>
      <a:tcStyle>
        <a:tcBdr/>
        <a:fill>
          <a:solidFill>
            <a:srgbClr val="F8F4E7"/>
          </a:solidFill>
        </a:fill>
      </a:tcStyle>
    </a:band2H>
    <a:firstCol>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chemeClr val="accent3"/>
          </a:solidFill>
        </a:fill>
      </a:tcStyle>
    </a:firstCol>
    <a:lastRow>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381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chemeClr val="accent3"/>
          </a:solidFill>
        </a:fill>
      </a:tcStyle>
    </a:lastRow>
    <a:firstRow>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381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chemeClr val="accent3"/>
          </a:solidFill>
        </a:fill>
      </a:tcStyle>
    </a:firstRow>
  </a:tblStyle>
  <a:tblStyle styleId="{EEE7283C-3CF3-47DC-8721-378D4A62B228}" styleName="">
    <a:tblBg/>
    <a:wholeTbl>
      <a:tcTxStyle b="off" i="off">
        <a:font>
          <a:latin typeface="Open Sans Regular"/>
          <a:ea typeface="Open Sans Regular"/>
          <a:cs typeface="Open Sans Regular"/>
        </a:font>
        <a:srgbClr val="A5A5A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rgbClr val="D5CDDE"/>
          </a:solidFill>
        </a:fill>
      </a:tcStyle>
    </a:wholeTbl>
    <a:band2H>
      <a:tcTxStyle/>
      <a:tcStyle>
        <a:tcBdr/>
        <a:fill>
          <a:solidFill>
            <a:srgbClr val="EBE8EF"/>
          </a:solidFill>
        </a:fill>
      </a:tcStyle>
    </a:band2H>
    <a:firstCol>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chemeClr val="accent6"/>
          </a:solidFill>
        </a:fill>
      </a:tcStyle>
    </a:firstCol>
    <a:lastRow>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381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chemeClr val="accent6"/>
          </a:solidFill>
        </a:fill>
      </a:tcStyle>
    </a:lastRow>
    <a:firstRow>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381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chemeClr val="accent6"/>
          </a:solidFill>
        </a:fill>
      </a:tcStyle>
    </a:firstRow>
  </a:tblStyle>
  <a:tblStyle styleId="{CF821DB8-F4EB-4A41-A1BA-3FCAFE7338EE}" styleName="">
    <a:tblBg/>
    <a:wholeTbl>
      <a:tcTxStyle b="off" i="off">
        <a:font>
          <a:latin typeface="Open Sans Regular"/>
          <a:ea typeface="Open Sans Regular"/>
          <a:cs typeface="Open Sans Regular"/>
        </a:font>
        <a:srgbClr val="A5A5A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0F0F0"/>
          </a:solidFill>
        </a:fill>
      </a:tcStyle>
    </a:wholeTbl>
    <a:band2H>
      <a:tcTxStyle/>
      <a:tcStyle>
        <a:tcBdr/>
        <a:fill>
          <a:solidFill>
            <a:srgbClr val="00A585"/>
          </a:solidFill>
        </a:fill>
      </a:tcStyle>
    </a:band2H>
    <a:firstCol>
      <a:tcTxStyle b="on" i="off">
        <a:font>
          <a:latin typeface="Open Sans Regular"/>
          <a:ea typeface="Open Sans Regular"/>
          <a:cs typeface="Open Sans Regular"/>
        </a:font>
        <a:srgbClr val="00A58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Open Sans Regular"/>
          <a:ea typeface="Open Sans Regular"/>
          <a:cs typeface="Open Sans Regular"/>
        </a:font>
        <a:srgbClr val="A5A5A5"/>
      </a:tcTxStyle>
      <a:tcStyle>
        <a:tcBdr>
          <a:left>
            <a:ln w="12700" cap="flat">
              <a:noFill/>
              <a:miter lim="400000"/>
            </a:ln>
          </a:left>
          <a:right>
            <a:ln w="12700" cap="flat">
              <a:noFill/>
              <a:miter lim="400000"/>
            </a:ln>
          </a:right>
          <a:top>
            <a:ln w="50800" cap="flat">
              <a:solidFill>
                <a:srgbClr val="A5A5A5"/>
              </a:solidFill>
              <a:prstDash val="solid"/>
              <a:round/>
            </a:ln>
          </a:top>
          <a:bottom>
            <a:ln w="25400" cap="flat">
              <a:solidFill>
                <a:srgbClr val="A5A5A5"/>
              </a:solidFill>
              <a:prstDash val="solid"/>
              <a:round/>
            </a:ln>
          </a:bottom>
          <a:insideH>
            <a:ln w="12700" cap="flat">
              <a:noFill/>
              <a:miter lim="400000"/>
            </a:ln>
          </a:insideH>
          <a:insideV>
            <a:ln w="12700" cap="flat">
              <a:noFill/>
              <a:miter lim="400000"/>
            </a:ln>
          </a:insideV>
        </a:tcBdr>
        <a:fill>
          <a:solidFill>
            <a:srgbClr val="00A585"/>
          </a:solidFill>
        </a:fill>
      </a:tcStyle>
    </a:lastRow>
    <a:firstRow>
      <a:tcTxStyle b="on" i="off">
        <a:font>
          <a:latin typeface="Open Sans Regular"/>
          <a:ea typeface="Open Sans Regular"/>
          <a:cs typeface="Open Sans Regular"/>
        </a:font>
        <a:srgbClr val="00A585"/>
      </a:tcTxStyle>
      <a:tcStyle>
        <a:tcBdr>
          <a:left>
            <a:ln w="12700" cap="flat">
              <a:noFill/>
              <a:miter lim="400000"/>
            </a:ln>
          </a:left>
          <a:right>
            <a:ln w="12700" cap="flat">
              <a:noFill/>
              <a:miter lim="400000"/>
            </a:ln>
          </a:right>
          <a:top>
            <a:ln w="25400" cap="flat">
              <a:solidFill>
                <a:srgbClr val="A5A5A5"/>
              </a:solidFill>
              <a:prstDash val="solid"/>
              <a:round/>
            </a:ln>
          </a:top>
          <a:bottom>
            <a:ln w="25400" cap="flat">
              <a:solidFill>
                <a:srgbClr val="A5A5A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Open Sans Regular"/>
          <a:ea typeface="Open Sans Regular"/>
          <a:cs typeface="Open Sans Regular"/>
        </a:font>
        <a:srgbClr val="A5A5A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rgbClr val="A5A5A5"/>
          </a:solidFill>
        </a:fill>
      </a:tcStyle>
    </a:firstCol>
    <a:lastRow>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381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rgbClr val="A5A5A5"/>
          </a:solidFill>
        </a:fill>
      </a:tcStyle>
    </a:lastRow>
    <a:firstRow>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381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rgbClr val="A5A5A5"/>
          </a:solidFill>
        </a:fill>
      </a:tcStyle>
    </a:firstRow>
  </a:tblStyle>
  <a:tblStyle styleId="{2708684C-4D16-4618-839F-0558EEFCDFE6}" styleName="">
    <a:tblBg/>
    <a:wholeTbl>
      <a:tcTxStyle b="off"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rgbClr val="00A585">
              <a:alpha val="20000"/>
            </a:srgbClr>
          </a:solidFill>
        </a:fill>
      </a:tcStyle>
    </a:wholeTbl>
    <a:band2H>
      <a:tcTxStyle/>
      <a:tcStyle>
        <a:tcBdr/>
        <a:fill>
          <a:solidFill>
            <a:srgbClr val="FFFFFF"/>
          </a:solidFill>
        </a:fill>
      </a:tcStyle>
    </a:band2H>
    <a:firstCol>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solidFill>
            <a:srgbClr val="00A585">
              <a:alpha val="20000"/>
            </a:srgbClr>
          </a:solidFill>
        </a:fill>
      </a:tcStyle>
    </a:firstCol>
    <a:lastRow>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50800" cap="flat">
              <a:solidFill>
                <a:srgbClr val="00A585"/>
              </a:solidFill>
              <a:prstDash val="solid"/>
              <a:round/>
            </a:ln>
          </a:top>
          <a:bottom>
            <a:ln w="127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noFill/>
        </a:fill>
      </a:tcStyle>
    </a:lastRow>
    <a:firstRow>
      <a:tcTxStyle b="on" i="off">
        <a:font>
          <a:latin typeface="Open Sans Regular"/>
          <a:ea typeface="Open Sans Regular"/>
          <a:cs typeface="Open Sans Regular"/>
        </a:font>
        <a:srgbClr val="00A585"/>
      </a:tcTxStyle>
      <a:tcStyle>
        <a:tcBdr>
          <a:left>
            <a:ln w="12700" cap="flat">
              <a:solidFill>
                <a:srgbClr val="00A585"/>
              </a:solidFill>
              <a:prstDash val="solid"/>
              <a:round/>
            </a:ln>
          </a:left>
          <a:right>
            <a:ln w="12700" cap="flat">
              <a:solidFill>
                <a:srgbClr val="00A585"/>
              </a:solidFill>
              <a:prstDash val="solid"/>
              <a:round/>
            </a:ln>
          </a:right>
          <a:top>
            <a:ln w="12700" cap="flat">
              <a:solidFill>
                <a:srgbClr val="00A585"/>
              </a:solidFill>
              <a:prstDash val="solid"/>
              <a:round/>
            </a:ln>
          </a:top>
          <a:bottom>
            <a:ln w="25400" cap="flat">
              <a:solidFill>
                <a:srgbClr val="00A585"/>
              </a:solidFill>
              <a:prstDash val="solid"/>
              <a:round/>
            </a:ln>
          </a:bottom>
          <a:insideH>
            <a:ln w="12700" cap="flat">
              <a:solidFill>
                <a:srgbClr val="00A585"/>
              </a:solidFill>
              <a:prstDash val="solid"/>
              <a:round/>
            </a:ln>
          </a:insideH>
          <a:insideV>
            <a:ln w="12700" cap="flat">
              <a:solidFill>
                <a:srgbClr val="00A585"/>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022" autoAdjust="0"/>
    <p:restoredTop sz="75369" autoAdjust="0"/>
  </p:normalViewPr>
  <p:slideViewPr>
    <p:cSldViewPr snapToGrid="0">
      <p:cViewPr varScale="1">
        <p:scale>
          <a:sx n="33" d="100"/>
          <a:sy n="33" d="100"/>
        </p:scale>
        <p:origin x="7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licity Fallon" userId="3ff0e4c3-3ad8-4010-beb2-c940946a3c54" providerId="ADAL" clId="{BE51D594-2D73-465A-8D74-508DAD4F0B9D}"/>
    <pc:docChg chg="custSel addSld delSld modSld">
      <pc:chgData name="Felicity Fallon" userId="3ff0e4c3-3ad8-4010-beb2-c940946a3c54" providerId="ADAL" clId="{BE51D594-2D73-465A-8D74-508DAD4F0B9D}" dt="2024-10-28T11:42:44.564" v="772" actId="113"/>
      <pc:docMkLst>
        <pc:docMk/>
      </pc:docMkLst>
      <pc:sldChg chg="modSp mod">
        <pc:chgData name="Felicity Fallon" userId="3ff0e4c3-3ad8-4010-beb2-c940946a3c54" providerId="ADAL" clId="{BE51D594-2D73-465A-8D74-508DAD4F0B9D}" dt="2024-10-28T11:42:44.564" v="772" actId="113"/>
        <pc:sldMkLst>
          <pc:docMk/>
          <pc:sldMk cId="785877469" sldId="306"/>
        </pc:sldMkLst>
        <pc:spChg chg="mod">
          <ac:chgData name="Felicity Fallon" userId="3ff0e4c3-3ad8-4010-beb2-c940946a3c54" providerId="ADAL" clId="{BE51D594-2D73-465A-8D74-508DAD4F0B9D}" dt="2024-10-28T11:42:23.491" v="771" actId="1076"/>
          <ac:spMkLst>
            <pc:docMk/>
            <pc:sldMk cId="785877469" sldId="306"/>
            <ac:spMk id="2" creationId="{00000000-0000-0000-0000-000000000000}"/>
          </ac:spMkLst>
        </pc:spChg>
        <pc:spChg chg="mod">
          <ac:chgData name="Felicity Fallon" userId="3ff0e4c3-3ad8-4010-beb2-c940946a3c54" providerId="ADAL" clId="{BE51D594-2D73-465A-8D74-508DAD4F0B9D}" dt="2024-10-28T11:42:44.564" v="772" actId="113"/>
          <ac:spMkLst>
            <pc:docMk/>
            <pc:sldMk cId="785877469" sldId="306"/>
            <ac:spMk id="3" creationId="{00000000-0000-0000-0000-000000000000}"/>
          </ac:spMkLst>
        </pc:spChg>
      </pc:sldChg>
      <pc:sldChg chg="modSp mod">
        <pc:chgData name="Felicity Fallon" userId="3ff0e4c3-3ad8-4010-beb2-c940946a3c54" providerId="ADAL" clId="{BE51D594-2D73-465A-8D74-508DAD4F0B9D}" dt="2024-10-28T11:40:14.701" v="764" actId="1076"/>
        <pc:sldMkLst>
          <pc:docMk/>
          <pc:sldMk cId="2937726925" sldId="319"/>
        </pc:sldMkLst>
        <pc:spChg chg="mod">
          <ac:chgData name="Felicity Fallon" userId="3ff0e4c3-3ad8-4010-beb2-c940946a3c54" providerId="ADAL" clId="{BE51D594-2D73-465A-8D74-508DAD4F0B9D}" dt="2024-10-28T11:40:14.701" v="764" actId="1076"/>
          <ac:spMkLst>
            <pc:docMk/>
            <pc:sldMk cId="2937726925" sldId="319"/>
            <ac:spMk id="2" creationId="{691CDCC7-6121-4ABA-9B6E-1D1B2EB10C87}"/>
          </ac:spMkLst>
        </pc:spChg>
      </pc:sldChg>
      <pc:sldChg chg="modSp mod">
        <pc:chgData name="Felicity Fallon" userId="3ff0e4c3-3ad8-4010-beb2-c940946a3c54" providerId="ADAL" clId="{BE51D594-2D73-465A-8D74-508DAD4F0B9D}" dt="2024-10-28T11:32:25.054" v="20" actId="20577"/>
        <pc:sldMkLst>
          <pc:docMk/>
          <pc:sldMk cId="3093684855" sldId="338"/>
        </pc:sldMkLst>
        <pc:spChg chg="mod">
          <ac:chgData name="Felicity Fallon" userId="3ff0e4c3-3ad8-4010-beb2-c940946a3c54" providerId="ADAL" clId="{BE51D594-2D73-465A-8D74-508DAD4F0B9D}" dt="2024-10-28T11:32:25.054" v="20" actId="20577"/>
          <ac:spMkLst>
            <pc:docMk/>
            <pc:sldMk cId="3093684855" sldId="338"/>
            <ac:spMk id="13" creationId="{2E79DEAA-BDCE-CC85-A615-510EB75D6E7A}"/>
          </ac:spMkLst>
        </pc:spChg>
      </pc:sldChg>
      <pc:sldChg chg="del">
        <pc:chgData name="Felicity Fallon" userId="3ff0e4c3-3ad8-4010-beb2-c940946a3c54" providerId="ADAL" clId="{BE51D594-2D73-465A-8D74-508DAD4F0B9D}" dt="2024-10-28T11:39:17.268" v="760" actId="47"/>
        <pc:sldMkLst>
          <pc:docMk/>
          <pc:sldMk cId="2190919161" sldId="354"/>
        </pc:sldMkLst>
      </pc:sldChg>
      <pc:sldChg chg="modSp mod">
        <pc:chgData name="Felicity Fallon" userId="3ff0e4c3-3ad8-4010-beb2-c940946a3c54" providerId="ADAL" clId="{BE51D594-2D73-465A-8D74-508DAD4F0B9D}" dt="2024-10-28T11:30:29.961" v="18" actId="20577"/>
        <pc:sldMkLst>
          <pc:docMk/>
          <pc:sldMk cId="2659850255" sldId="355"/>
        </pc:sldMkLst>
        <pc:spChg chg="mod">
          <ac:chgData name="Felicity Fallon" userId="3ff0e4c3-3ad8-4010-beb2-c940946a3c54" providerId="ADAL" clId="{BE51D594-2D73-465A-8D74-508DAD4F0B9D}" dt="2024-10-28T11:30:29.961" v="18" actId="20577"/>
          <ac:spMkLst>
            <pc:docMk/>
            <pc:sldMk cId="2659850255" sldId="355"/>
            <ac:spMk id="6" creationId="{8A3ECD2A-0EFD-1AB0-4853-FBD9CF1361AE}"/>
          </ac:spMkLst>
        </pc:spChg>
      </pc:sldChg>
      <pc:sldChg chg="del">
        <pc:chgData name="Felicity Fallon" userId="3ff0e4c3-3ad8-4010-beb2-c940946a3c54" providerId="ADAL" clId="{BE51D594-2D73-465A-8D74-508DAD4F0B9D}" dt="2024-10-28T11:30:04.522" v="0" actId="47"/>
        <pc:sldMkLst>
          <pc:docMk/>
          <pc:sldMk cId="157428291" sldId="356"/>
        </pc:sldMkLst>
      </pc:sldChg>
      <pc:sldChg chg="modSp mod">
        <pc:chgData name="Felicity Fallon" userId="3ff0e4c3-3ad8-4010-beb2-c940946a3c54" providerId="ADAL" clId="{BE51D594-2D73-465A-8D74-508DAD4F0B9D}" dt="2024-10-28T11:31:17.092" v="19" actId="1076"/>
        <pc:sldMkLst>
          <pc:docMk/>
          <pc:sldMk cId="709180828" sldId="455"/>
        </pc:sldMkLst>
        <pc:picChg chg="mod">
          <ac:chgData name="Felicity Fallon" userId="3ff0e4c3-3ad8-4010-beb2-c940946a3c54" providerId="ADAL" clId="{BE51D594-2D73-465A-8D74-508DAD4F0B9D}" dt="2024-10-28T11:31:17.092" v="19" actId="1076"/>
          <ac:picMkLst>
            <pc:docMk/>
            <pc:sldMk cId="709180828" sldId="455"/>
            <ac:picMk id="5" creationId="{7922AB10-8ED5-FA5D-7134-CD0A34241A80}"/>
          </ac:picMkLst>
        </pc:picChg>
      </pc:sldChg>
      <pc:sldChg chg="addSp modSp add mod">
        <pc:chgData name="Felicity Fallon" userId="3ff0e4c3-3ad8-4010-beb2-c940946a3c54" providerId="ADAL" clId="{BE51D594-2D73-465A-8D74-508DAD4F0B9D}" dt="2024-10-28T11:39:43.606" v="763" actId="113"/>
        <pc:sldMkLst>
          <pc:docMk/>
          <pc:sldMk cId="1914439831" sldId="459"/>
        </pc:sldMkLst>
        <pc:spChg chg="mod">
          <ac:chgData name="Felicity Fallon" userId="3ff0e4c3-3ad8-4010-beb2-c940946a3c54" providerId="ADAL" clId="{BE51D594-2D73-465A-8D74-508DAD4F0B9D}" dt="2024-10-28T11:39:43.606" v="763" actId="113"/>
          <ac:spMkLst>
            <pc:docMk/>
            <pc:sldMk cId="1914439831" sldId="459"/>
            <ac:spMk id="6" creationId="{AA9A5CE2-890A-E7A5-9A62-EFF142238222}"/>
          </ac:spMkLst>
        </pc:spChg>
        <pc:spChg chg="mod">
          <ac:chgData name="Felicity Fallon" userId="3ff0e4c3-3ad8-4010-beb2-c940946a3c54" providerId="ADAL" clId="{BE51D594-2D73-465A-8D74-508DAD4F0B9D}" dt="2024-10-28T11:35:54.263" v="119" actId="20577"/>
          <ac:spMkLst>
            <pc:docMk/>
            <pc:sldMk cId="1914439831" sldId="459"/>
            <ac:spMk id="8" creationId="{BEA786CB-02CA-9ED2-F7F4-C9947BC48D46}"/>
          </ac:spMkLst>
        </pc:spChg>
        <pc:picChg chg="add mod">
          <ac:chgData name="Felicity Fallon" userId="3ff0e4c3-3ad8-4010-beb2-c940946a3c54" providerId="ADAL" clId="{BE51D594-2D73-465A-8D74-508DAD4F0B9D}" dt="2024-10-28T11:39:07.670" v="759" actId="1076"/>
          <ac:picMkLst>
            <pc:docMk/>
            <pc:sldMk cId="1914439831" sldId="459"/>
            <ac:picMk id="2" creationId="{7F6EA8E7-4D46-C0CA-1788-BC26BC8AA4FF}"/>
          </ac:picMkLst>
        </pc:picChg>
      </pc:sldChg>
    </pc:docChg>
  </pc:docChgLst>
</pc:chgInfo>
</file>

<file path=ppt/comments/modernComment_13F_AF1A27CD.xml><?xml version="1.0" encoding="utf-8"?>
<p188:cmLst xmlns:a="http://schemas.openxmlformats.org/drawingml/2006/main" xmlns:r="http://schemas.openxmlformats.org/officeDocument/2006/relationships" xmlns:p188="http://schemas.microsoft.com/office/powerpoint/2018/8/main">
  <p188:cm id="{C5404C54-8650-B44B-AEC3-AC925A734E38}" authorId="{E8119FA6-5D6B-8A8C-3E61-054ACB0FA415}" created="2024-07-23T09:50:42.011">
    <ac:deMkLst xmlns:ac="http://schemas.microsoft.com/office/drawing/2013/main/command">
      <pc:docMk xmlns:pc="http://schemas.microsoft.com/office/powerpoint/2013/main/command"/>
      <pc:sldMk xmlns:pc="http://schemas.microsoft.com/office/powerpoint/2013/main/command" cId="2937726925" sldId="319"/>
      <ac:picMk id="4" creationId="{D6F28A14-4963-4DF2-9D93-98E5B3D0B087}"/>
    </ac:deMkLst>
    <p188:txBody>
      <a:bodyPr/>
      <a:lstStyle/>
      <a:p>
        <a:r>
          <a:rPr lang="en-CH"/>
          <a:t>This needs to be updated with the 2024 CHS. I propose not to use it to avoid confusions with the commitments numbers.
We suggest to use this video https://www.youtube.com/watch?v=OmUTk_W5UKk instead.</a:t>
        </a:r>
      </a:p>
    </p188:txBody>
  </p188:cm>
</p188:cmLst>
</file>

<file path=ppt/comments/modernComment_14F_8965C4B2.xml><?xml version="1.0" encoding="utf-8"?>
<p188:cmLst xmlns:a="http://schemas.openxmlformats.org/drawingml/2006/main" xmlns:r="http://schemas.openxmlformats.org/officeDocument/2006/relationships" xmlns:p188="http://schemas.microsoft.com/office/powerpoint/2018/8/main">
  <p188:cm id="{09FF4158-E82C-5741-9948-C524ACCEB94B}" authorId="{E8119FA6-5D6B-8A8C-3E61-054ACB0FA415}" created="2024-07-23T09:55:26.636">
    <pc:sldMkLst xmlns:pc="http://schemas.microsoft.com/office/powerpoint/2013/main/command">
      <pc:docMk/>
      <pc:sldMk cId="2305148082" sldId="335"/>
    </pc:sldMkLst>
    <p188:txBody>
      <a:bodyPr/>
      <a:lstStyle/>
      <a:p>
        <a:r>
          <a:rPr lang="en-CH"/>
          <a:t>These three following slides on the comparison between the 2014 and the 2024 CHS are only useful for those who are familiar with the 2014 CHS. In the future, we won’t need them anymore.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2367631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32D1B-1310-0180-C7B5-29146744BC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CA07D-92A1-E664-3074-FC54A67B89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0469F0-8988-EACA-FB03-95558C24358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507ED3-01AB-0F1B-9CC6-96DAC8F6B7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037000-CB23-424B-8CA8-F407799DC541}" type="slidenum">
              <a:rPr kumimoji="0" lang="fr-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0332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PlaceHolder 1"/>
          <p:cNvSpPr>
            <a:spLocks noGrp="1" noRot="1" noChangeAspect="1"/>
          </p:cNvSpPr>
          <p:nvPr>
            <p:ph type="sldImg"/>
          </p:nvPr>
        </p:nvSpPr>
        <p:spPr>
          <a:xfrm>
            <a:off x="381000" y="685800"/>
            <a:ext cx="6096000" cy="3429000"/>
          </a:xfrm>
          <a:prstGeom prst="rect">
            <a:avLst/>
          </a:prstGeom>
        </p:spPr>
      </p:sp>
      <p:sp>
        <p:nvSpPr>
          <p:cNvPr id="543" name="PlaceHolder 2"/>
          <p:cNvSpPr>
            <a:spLocks noGrp="1"/>
          </p:cNvSpPr>
          <p:nvPr>
            <p:ph type="body"/>
          </p:nvPr>
        </p:nvSpPr>
        <p:spPr>
          <a:xfrm>
            <a:off x="685800" y="4343400"/>
            <a:ext cx="5486040" cy="4114440"/>
          </a:xfrm>
          <a:prstGeom prst="rect">
            <a:avLst/>
          </a:prstGeom>
        </p:spPr>
        <p:txBody>
          <a:bodyPr>
            <a:noAutofit/>
          </a:bodyPr>
          <a:lstStyle/>
          <a:p>
            <a:endParaRPr lang="fr-LU" sz="2000" b="0" strike="noStrike" spc="-1">
              <a:latin typeface="Arial"/>
            </a:endParaRPr>
          </a:p>
        </p:txBody>
      </p:sp>
      <p:sp>
        <p:nvSpPr>
          <p:cNvPr id="544" name="TextShape 3"/>
          <p:cNvSpPr txBox="1"/>
          <p:nvPr/>
        </p:nvSpPr>
        <p:spPr>
          <a:xfrm>
            <a:off x="3884760" y="8685360"/>
            <a:ext cx="2971440" cy="456840"/>
          </a:xfrm>
          <a:prstGeom prst="rect">
            <a:avLst/>
          </a:prstGeom>
          <a:noFill/>
          <a:ln>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B6A904-6E31-483C-A491-AFF05DB82B07}" type="slidenum">
              <a:rPr kumimoji="0" lang="fr-LU" sz="1200" b="0" i="0" u="none" strike="noStrike" kern="1200" cap="none" spc="-1" normalizeH="0" baseline="0" noProof="0">
                <a:ln>
                  <a:noFill/>
                </a:ln>
                <a:solidFill>
                  <a:prstClr val="black"/>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LU" sz="1200" b="0" i="0" u="none" strike="noStrike" kern="1200" cap="none" spc="-1"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102193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2421156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3904152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Thank everyone, end on time, and take a break.</a:t>
            </a:r>
          </a:p>
        </p:txBody>
      </p:sp>
    </p:spTree>
    <p:extLst>
      <p:ext uri="{BB962C8B-B14F-4D97-AF65-F5344CB8AC3E}">
        <p14:creationId xmlns:p14="http://schemas.microsoft.com/office/powerpoint/2010/main" val="27917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2B640-BAC8-1186-636A-FB6725A6C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ABA53-B23A-0817-C590-17C763F2AB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6A7A09-6BF3-5269-D772-877AD855E6B9}"/>
              </a:ext>
            </a:extLst>
          </p:cNvPr>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269958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2223312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noProof="0" dirty="0"/>
              <a:t>Show the embedded video then ask what, if anything, participants took away as the key points.</a:t>
            </a:r>
          </a:p>
          <a:p>
            <a:endParaRPr lang="en-GB" sz="1400" noProof="0" dirty="0"/>
          </a:p>
          <a:p>
            <a:r>
              <a:rPr lang="en-GB" sz="1400" noProof="0" dirty="0"/>
              <a:t>The video will start automatically at 1m01s. </a:t>
            </a:r>
            <a:r>
              <a:rPr lang="en-GB" sz="1400" b="1" noProof="0" dirty="0"/>
              <a:t>Stop the video at 4m26s.</a:t>
            </a:r>
          </a:p>
        </p:txBody>
      </p:sp>
    </p:spTree>
    <p:extLst>
      <p:ext uri="{BB962C8B-B14F-4D97-AF65-F5344CB8AC3E}">
        <p14:creationId xmlns:p14="http://schemas.microsoft.com/office/powerpoint/2010/main" val="3637682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037000-CB23-424B-8CA8-F407799DC541}" type="slidenum">
              <a:rPr lang="fr-CH" smtClean="0"/>
              <a:t>5</a:t>
            </a:fld>
            <a:endParaRPr lang="fr-CH" dirty="0"/>
          </a:p>
        </p:txBody>
      </p:sp>
    </p:spTree>
    <p:extLst>
      <p:ext uri="{BB962C8B-B14F-4D97-AF65-F5344CB8AC3E}">
        <p14:creationId xmlns:p14="http://schemas.microsoft.com/office/powerpoint/2010/main" val="172658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DAC72-DAB3-206E-DDBA-2D643F8C4C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FE151-8FBB-A9D3-F4F5-884624C2B5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5D3D9-87F8-433E-71E0-971F0190CF0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DA8CA12-4876-5EE5-C44F-2202AFAB1C10}"/>
              </a:ext>
            </a:extLst>
          </p:cNvPr>
          <p:cNvSpPr>
            <a:spLocks noGrp="1"/>
          </p:cNvSpPr>
          <p:nvPr>
            <p:ph type="sldNum" sz="quarter" idx="5"/>
          </p:nvPr>
        </p:nvSpPr>
        <p:spPr/>
        <p:txBody>
          <a:bodyPr/>
          <a:lstStyle/>
          <a:p>
            <a:fld id="{BC037000-CB23-424B-8CA8-F407799DC541}" type="slidenum">
              <a:rPr lang="fr-CH" smtClean="0"/>
              <a:t>8</a:t>
            </a:fld>
            <a:endParaRPr lang="fr-CH" dirty="0"/>
          </a:p>
        </p:txBody>
      </p:sp>
    </p:spTree>
    <p:extLst>
      <p:ext uri="{BB962C8B-B14F-4D97-AF65-F5344CB8AC3E}">
        <p14:creationId xmlns:p14="http://schemas.microsoft.com/office/powerpoint/2010/main" val="1619586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8C01C-F214-4DAC-6FBD-2EC69BF135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2E1451-C3EC-ABE8-4AE9-EC23773A5C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F504A-451D-7A88-C8E6-585843E1BF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5CFF9CE-AB5D-D813-5E33-6D4158B6D117}"/>
              </a:ext>
            </a:extLst>
          </p:cNvPr>
          <p:cNvSpPr>
            <a:spLocks noGrp="1"/>
          </p:cNvSpPr>
          <p:nvPr>
            <p:ph type="sldNum" sz="quarter" idx="5"/>
          </p:nvPr>
        </p:nvSpPr>
        <p:spPr/>
        <p:txBody>
          <a:bodyPr/>
          <a:lstStyle/>
          <a:p>
            <a:fld id="{BC037000-CB23-424B-8CA8-F407799DC541}" type="slidenum">
              <a:rPr lang="fr-CH" smtClean="0"/>
              <a:t>9</a:t>
            </a:fld>
            <a:endParaRPr lang="fr-CH" dirty="0"/>
          </a:p>
        </p:txBody>
      </p:sp>
    </p:spTree>
    <p:extLst>
      <p:ext uri="{BB962C8B-B14F-4D97-AF65-F5344CB8AC3E}">
        <p14:creationId xmlns:p14="http://schemas.microsoft.com/office/powerpoint/2010/main" val="3341158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D49A3-4F6D-9FC8-1B38-71182C82B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B9A56-E708-2A41-2A1E-7EABA3914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AFCE8-7A15-B853-57CB-299C397B3136}"/>
              </a:ext>
            </a:extLst>
          </p:cNvPr>
          <p:cNvSpPr>
            <a:spLocks noGrp="1"/>
          </p:cNvSpPr>
          <p:nvPr>
            <p:ph type="body" idx="1"/>
          </p:nvPr>
        </p:nvSpPr>
        <p:spPr/>
        <p:txBody>
          <a:bodyPr/>
          <a:lstStyle/>
          <a:p>
            <a:r>
              <a:rPr lang="en-GB" dirty="0"/>
              <a:t>Some changes are not at commitment level but in the requirements, this slide does not intend to show all the details but pick a few elements that were given more focus</a:t>
            </a:r>
          </a:p>
        </p:txBody>
      </p:sp>
      <p:sp>
        <p:nvSpPr>
          <p:cNvPr id="4" name="Slide Number Placeholder 3">
            <a:extLst>
              <a:ext uri="{FF2B5EF4-FFF2-40B4-BE49-F238E27FC236}">
                <a16:creationId xmlns:a16="http://schemas.microsoft.com/office/drawing/2014/main" id="{FE604390-1986-3943-BC80-4FE3F2CD396B}"/>
              </a:ext>
            </a:extLst>
          </p:cNvPr>
          <p:cNvSpPr>
            <a:spLocks noGrp="1"/>
          </p:cNvSpPr>
          <p:nvPr>
            <p:ph type="sldNum" sz="quarter" idx="5"/>
          </p:nvPr>
        </p:nvSpPr>
        <p:spPr/>
        <p:txBody>
          <a:bodyPr/>
          <a:lstStyle/>
          <a:p>
            <a:fld id="{BC037000-CB23-424B-8CA8-F407799DC541}" type="slidenum">
              <a:rPr lang="fr-CH" smtClean="0"/>
              <a:t>10</a:t>
            </a:fld>
            <a:endParaRPr lang="fr-CH" dirty="0"/>
          </a:p>
        </p:txBody>
      </p:sp>
    </p:spTree>
    <p:extLst>
      <p:ext uri="{BB962C8B-B14F-4D97-AF65-F5344CB8AC3E}">
        <p14:creationId xmlns:p14="http://schemas.microsoft.com/office/powerpoint/2010/main" val="3978541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9695B-F417-03D9-89B8-0173AEFCB6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2A825-E53A-B4CD-A3D2-4AFFB94DB4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3C82A-89D4-E0E5-7E0B-37D0BFA97F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changes are not at commitment level but in the requirements, this slide does not intend to show all the details but pick a few elements that were given more focus</a:t>
            </a:r>
          </a:p>
          <a:p>
            <a:endParaRPr lang="en-GB" dirty="0"/>
          </a:p>
        </p:txBody>
      </p:sp>
      <p:sp>
        <p:nvSpPr>
          <p:cNvPr id="4" name="Slide Number Placeholder 3">
            <a:extLst>
              <a:ext uri="{FF2B5EF4-FFF2-40B4-BE49-F238E27FC236}">
                <a16:creationId xmlns:a16="http://schemas.microsoft.com/office/drawing/2014/main" id="{E752B5D3-7735-A5AC-D030-DD244AC3A3FF}"/>
              </a:ext>
            </a:extLst>
          </p:cNvPr>
          <p:cNvSpPr>
            <a:spLocks noGrp="1"/>
          </p:cNvSpPr>
          <p:nvPr>
            <p:ph type="sldNum" sz="quarter" idx="5"/>
          </p:nvPr>
        </p:nvSpPr>
        <p:spPr/>
        <p:txBody>
          <a:bodyPr/>
          <a:lstStyle/>
          <a:p>
            <a:fld id="{BC037000-CB23-424B-8CA8-F407799DC541}" type="slidenum">
              <a:rPr lang="fr-CH" smtClean="0"/>
              <a:t>11</a:t>
            </a:fld>
            <a:endParaRPr lang="fr-CH" dirty="0"/>
          </a:p>
        </p:txBody>
      </p:sp>
    </p:spTree>
    <p:extLst>
      <p:ext uri="{BB962C8B-B14F-4D97-AF65-F5344CB8AC3E}">
        <p14:creationId xmlns:p14="http://schemas.microsoft.com/office/powerpoint/2010/main" val="317939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25" name="Title Text"/>
          <p:cNvSpPr txBox="1">
            <a:spLocks noGrp="1"/>
          </p:cNvSpPr>
          <p:nvPr>
            <p:ph type="title"/>
          </p:nvPr>
        </p:nvSpPr>
        <p:spPr>
          <a:xfrm>
            <a:off x="392704" y="70423"/>
            <a:ext cx="13953493" cy="1130300"/>
          </a:xfrm>
          <a:prstGeom prst="rect">
            <a:avLst/>
          </a:prstGeom>
        </p:spPr>
        <p:txBody>
          <a:bodyPr anchor="t"/>
          <a:lstStyle/>
          <a:p>
            <a:r>
              <a:rPr dirty="0"/>
              <a:t>Title Text</a:t>
            </a:r>
          </a:p>
        </p:txBody>
      </p:sp>
      <p:sp>
        <p:nvSpPr>
          <p:cNvPr id="26" name="Body Level One…"/>
          <p:cNvSpPr txBox="1">
            <a:spLocks noGrp="1"/>
          </p:cNvSpPr>
          <p:nvPr>
            <p:ph type="body" sz="half" idx="1"/>
          </p:nvPr>
        </p:nvSpPr>
        <p:spPr>
          <a:xfrm>
            <a:off x="1231991" y="1200723"/>
            <a:ext cx="13953493" cy="4831360"/>
          </a:xfrm>
          <a:prstGeom prst="rect">
            <a:avLst/>
          </a:prstGeom>
        </p:spPr>
        <p:txBody>
          <a:bodyPr anchor="t"/>
          <a:lstStyle>
            <a:lvl1pPr marL="0" indent="0" algn="l">
              <a:buSzTx/>
              <a:buNone/>
              <a:defRPr/>
            </a:lvl1pPr>
            <a:lvl2pPr marL="0" indent="0" algn="l">
              <a:buSzTx/>
              <a:buNone/>
              <a:defRPr/>
            </a:lvl2pPr>
            <a:lvl3pPr marL="0" indent="0" algn="l">
              <a:buSzTx/>
              <a:buNone/>
              <a:defRPr/>
            </a:lvl3pPr>
            <a:lvl4pPr marL="0" indent="0" algn="l">
              <a:buSzTx/>
              <a:buNone/>
              <a:defRPr/>
            </a:lvl4pPr>
            <a:lvl5pPr marL="0" indent="0" algn="l">
              <a:buSzTx/>
              <a:buNone/>
              <a:defRPr/>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xfrm>
            <a:off x="3390428" y="8809567"/>
            <a:ext cx="394339" cy="389915"/>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45BB2-BB83-1842-BEC4-3FBF08DC594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1B85AF3-DCEA-6648-9D57-D518BFC7E30B}"/>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4" name="Footer Placeholder 3">
            <a:extLst>
              <a:ext uri="{FF2B5EF4-FFF2-40B4-BE49-F238E27FC236}">
                <a16:creationId xmlns:a16="http://schemas.microsoft.com/office/drawing/2014/main" id="{36944C05-3D8E-814C-8554-2ABB3519717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FBB818-E1AD-F046-8A68-1F2A3A997C0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4036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0F9CCD-A058-2943-8482-FE66ECE2C400}"/>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3" name="Footer Placeholder 2">
            <a:extLst>
              <a:ext uri="{FF2B5EF4-FFF2-40B4-BE49-F238E27FC236}">
                <a16:creationId xmlns:a16="http://schemas.microsoft.com/office/drawing/2014/main" id="{D28D4EE0-40A4-114F-B84B-7343515A1BA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9EF3099-0BA1-B040-A001-6F6B64AD2B2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1906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CFFB-1921-C24F-94D1-5071DB858115}"/>
              </a:ext>
            </a:extLst>
          </p:cNvPr>
          <p:cNvSpPr>
            <a:spLocks noGrp="1"/>
          </p:cNvSpPr>
          <p:nvPr>
            <p:ph type="title"/>
          </p:nvPr>
        </p:nvSpPr>
        <p:spPr>
          <a:xfrm>
            <a:off x="1194402" y="650240"/>
            <a:ext cx="5592686" cy="2275840"/>
          </a:xfrm>
        </p:spPr>
        <p:txBody>
          <a:bodyPr anchor="b"/>
          <a:lstStyle>
            <a:lvl1pPr>
              <a:defRPr sz="3413"/>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6E7E211-CB6B-5842-B97F-722CCF2E36C7}"/>
              </a:ext>
            </a:extLst>
          </p:cNvPr>
          <p:cNvSpPr>
            <a:spLocks noGrp="1"/>
          </p:cNvSpPr>
          <p:nvPr>
            <p:ph idx="1"/>
          </p:nvPr>
        </p:nvSpPr>
        <p:spPr>
          <a:xfrm>
            <a:off x="7371870" y="1404340"/>
            <a:ext cx="8778508"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0935AC6-09A6-9F4F-A3E5-453E1BBBE4AA}"/>
              </a:ext>
            </a:extLst>
          </p:cNvPr>
          <p:cNvSpPr>
            <a:spLocks noGrp="1"/>
          </p:cNvSpPr>
          <p:nvPr>
            <p:ph type="body" sz="half" idx="2"/>
          </p:nvPr>
        </p:nvSpPr>
        <p:spPr>
          <a:xfrm>
            <a:off x="1194402" y="2926080"/>
            <a:ext cx="5592686" cy="5420925"/>
          </a:xfrm>
        </p:spPr>
        <p:txBody>
          <a:bodyPr/>
          <a:lstStyle>
            <a:lvl1pPr marL="0" indent="0">
              <a:buNone/>
              <a:defRPr sz="1707"/>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GB"/>
              <a:t>Click to edit Master text styles</a:t>
            </a:r>
          </a:p>
        </p:txBody>
      </p:sp>
      <p:sp>
        <p:nvSpPr>
          <p:cNvPr id="5" name="Date Placeholder 4">
            <a:extLst>
              <a:ext uri="{FF2B5EF4-FFF2-40B4-BE49-F238E27FC236}">
                <a16:creationId xmlns:a16="http://schemas.microsoft.com/office/drawing/2014/main" id="{9155F95A-EF93-364F-813B-B2DD6C98A7D0}"/>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6" name="Footer Placeholder 5">
            <a:extLst>
              <a:ext uri="{FF2B5EF4-FFF2-40B4-BE49-F238E27FC236}">
                <a16:creationId xmlns:a16="http://schemas.microsoft.com/office/drawing/2014/main" id="{00AC2D72-8BA7-F84A-8F4A-4972C08203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F03591-3EF8-A247-96C5-A39DBA5B5C3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9451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E270-A0B9-8D42-94E7-37F1B7DA8FBF}"/>
              </a:ext>
            </a:extLst>
          </p:cNvPr>
          <p:cNvSpPr>
            <a:spLocks noGrp="1"/>
          </p:cNvSpPr>
          <p:nvPr>
            <p:ph type="title"/>
          </p:nvPr>
        </p:nvSpPr>
        <p:spPr>
          <a:xfrm>
            <a:off x="1194402" y="650240"/>
            <a:ext cx="5592686" cy="2275840"/>
          </a:xfrm>
        </p:spPr>
        <p:txBody>
          <a:bodyPr anchor="b"/>
          <a:lstStyle>
            <a:lvl1pPr>
              <a:defRPr sz="3413"/>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98A3C51-352A-CA48-BC5F-72015E2D58F2}"/>
              </a:ext>
            </a:extLst>
          </p:cNvPr>
          <p:cNvSpPr>
            <a:spLocks noGrp="1"/>
          </p:cNvSpPr>
          <p:nvPr>
            <p:ph type="pic" idx="1"/>
          </p:nvPr>
        </p:nvSpPr>
        <p:spPr>
          <a:xfrm>
            <a:off x="7371870" y="1404340"/>
            <a:ext cx="8778508" cy="6931378"/>
          </a:xfrm>
        </p:spPr>
        <p:txBody>
          <a:bodyPr/>
          <a:lstStyle>
            <a:lvl1pPr marL="0" indent="0">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endParaRPr lang="en-US" dirty="0"/>
          </a:p>
        </p:txBody>
      </p:sp>
      <p:sp>
        <p:nvSpPr>
          <p:cNvPr id="4" name="Text Placeholder 3">
            <a:extLst>
              <a:ext uri="{FF2B5EF4-FFF2-40B4-BE49-F238E27FC236}">
                <a16:creationId xmlns:a16="http://schemas.microsoft.com/office/drawing/2014/main" id="{21F89142-C3AB-6E47-90FD-75DB1A22E83D}"/>
              </a:ext>
            </a:extLst>
          </p:cNvPr>
          <p:cNvSpPr>
            <a:spLocks noGrp="1"/>
          </p:cNvSpPr>
          <p:nvPr>
            <p:ph type="body" sz="half" idx="2"/>
          </p:nvPr>
        </p:nvSpPr>
        <p:spPr>
          <a:xfrm>
            <a:off x="1194402" y="2926080"/>
            <a:ext cx="5592686" cy="5420925"/>
          </a:xfrm>
        </p:spPr>
        <p:txBody>
          <a:bodyPr/>
          <a:lstStyle>
            <a:lvl1pPr marL="0" indent="0">
              <a:buNone/>
              <a:defRPr sz="1707"/>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GB"/>
              <a:t>Click to edit Master text styles</a:t>
            </a:r>
          </a:p>
        </p:txBody>
      </p:sp>
      <p:sp>
        <p:nvSpPr>
          <p:cNvPr id="5" name="Date Placeholder 4">
            <a:extLst>
              <a:ext uri="{FF2B5EF4-FFF2-40B4-BE49-F238E27FC236}">
                <a16:creationId xmlns:a16="http://schemas.microsoft.com/office/drawing/2014/main" id="{5650FDDB-DC1D-C64C-BC56-85647355A7F4}"/>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6" name="Footer Placeholder 5">
            <a:extLst>
              <a:ext uri="{FF2B5EF4-FFF2-40B4-BE49-F238E27FC236}">
                <a16:creationId xmlns:a16="http://schemas.microsoft.com/office/drawing/2014/main" id="{809AD68E-501A-234A-B98E-BE606C2F11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950FE3-9B7F-024B-9243-8510153D868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3409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33ED-6C02-F14D-A90F-F510251F592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D49E8E5-67F5-0E40-B6C6-46138ADE29F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9495A20-7B78-AD48-9A17-F578FFB841A8}"/>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5" name="Footer Placeholder 4">
            <a:extLst>
              <a:ext uri="{FF2B5EF4-FFF2-40B4-BE49-F238E27FC236}">
                <a16:creationId xmlns:a16="http://schemas.microsoft.com/office/drawing/2014/main" id="{7E1FF103-8E99-DE46-A44C-87EE24228B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604B7C-51B9-4B48-9982-5F5F298BD35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6844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B59362-4CA9-134A-A180-F86AC787EEF9}"/>
              </a:ext>
            </a:extLst>
          </p:cNvPr>
          <p:cNvSpPr>
            <a:spLocks noGrp="1"/>
          </p:cNvSpPr>
          <p:nvPr>
            <p:ph type="title" orient="vert"/>
          </p:nvPr>
        </p:nvSpPr>
        <p:spPr>
          <a:xfrm>
            <a:off x="12409127" y="519289"/>
            <a:ext cx="3738994" cy="8265725"/>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717770-A065-764C-A71C-A1087829BCF0}"/>
              </a:ext>
            </a:extLst>
          </p:cNvPr>
          <p:cNvSpPr>
            <a:spLocks noGrp="1"/>
          </p:cNvSpPr>
          <p:nvPr>
            <p:ph type="body" orient="vert" idx="1"/>
          </p:nvPr>
        </p:nvSpPr>
        <p:spPr>
          <a:xfrm>
            <a:off x="1192144" y="519289"/>
            <a:ext cx="11000229" cy="82657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9CF74B-4D3B-A443-A14A-E624F7D88FC2}"/>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5" name="Footer Placeholder 4">
            <a:extLst>
              <a:ext uri="{FF2B5EF4-FFF2-40B4-BE49-F238E27FC236}">
                <a16:creationId xmlns:a16="http://schemas.microsoft.com/office/drawing/2014/main" id="{DA15F1E2-5799-4844-A84A-0A1EEAEC0A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E2ED83-B2A7-0E45-8F42-5A99E91DF96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5940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272727"/>
        </a:solidFill>
        <a:effectLst/>
      </p:bgPr>
    </p:bg>
    <p:spTree>
      <p:nvGrpSpPr>
        <p:cNvPr id="1" name=""/>
        <p:cNvGrpSpPr/>
        <p:nvPr/>
      </p:nvGrpSpPr>
      <p:grpSpPr>
        <a:xfrm>
          <a:off x="0" y="0"/>
          <a:ext cx="0" cy="0"/>
          <a:chOff x="0" y="0"/>
          <a:chExt cx="0" cy="0"/>
        </a:xfrm>
      </p:grpSpPr>
      <p:pic>
        <p:nvPicPr>
          <p:cNvPr id="14" name="Picture 13" descr="RS33308_Pond Rehab 2.jpg"/>
          <p:cNvPicPr>
            <a:picLocks noChangeAspect="1"/>
          </p:cNvPicPr>
          <p:nvPr userDrawn="1"/>
        </p:nvPicPr>
        <p:blipFill rotWithShape="1">
          <a:blip r:embed="rId2">
            <a:extLst>
              <a:ext uri="{28A0092B-C50C-407E-A947-70E740481C1C}">
                <a14:useLocalDpi xmlns:a14="http://schemas.microsoft.com/office/drawing/2010/main" val="0"/>
              </a:ext>
            </a:extLst>
          </a:blip>
          <a:srcRect t="13165" b="15654"/>
          <a:stretch/>
        </p:blipFill>
        <p:spPr>
          <a:xfrm>
            <a:off x="-1" y="0"/>
            <a:ext cx="17716995" cy="7093527"/>
          </a:xfrm>
          <a:prstGeom prst="rect">
            <a:avLst/>
          </a:prstGeom>
        </p:spPr>
      </p:pic>
      <p:sp>
        <p:nvSpPr>
          <p:cNvPr id="9" name="Rectangle 8"/>
          <p:cNvSpPr/>
          <p:nvPr userDrawn="1"/>
        </p:nvSpPr>
        <p:spPr>
          <a:xfrm>
            <a:off x="-306519" y="-65678"/>
            <a:ext cx="18023512" cy="7224889"/>
          </a:xfrm>
          <a:prstGeom prst="rect">
            <a:avLst/>
          </a:prstGeom>
          <a:solidFill>
            <a:schemeClr val="tx1">
              <a:lumMod val="85000"/>
              <a:lumOff val="1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solidFill>
                <a:schemeClr val="tx1">
                  <a:lumMod val="95000"/>
                  <a:lumOff val="5000"/>
                </a:schemeClr>
              </a:solidFill>
            </a:endParaRPr>
          </a:p>
        </p:txBody>
      </p:sp>
      <p:sp>
        <p:nvSpPr>
          <p:cNvPr id="6" name="Text Placeholder 2"/>
          <p:cNvSpPr>
            <a:spLocks noGrp="1"/>
          </p:cNvSpPr>
          <p:nvPr>
            <p:ph idx="10" hasCustomPrompt="1"/>
          </p:nvPr>
        </p:nvSpPr>
        <p:spPr>
          <a:xfrm>
            <a:off x="1300520" y="7669344"/>
            <a:ext cx="14739224" cy="1003182"/>
          </a:xfrm>
          <a:prstGeom prst="rect">
            <a:avLst/>
          </a:prstGeom>
          <a:noFill/>
          <a:ln>
            <a:noFill/>
          </a:ln>
        </p:spPr>
        <p:txBody>
          <a:bodyPr vert="horz" lIns="91440" tIns="45720" rIns="91440" bIns="45720" rtlCol="0">
            <a:normAutofit/>
          </a:bodyPr>
          <a:lstStyle>
            <a:lvl1pPr marL="0" marR="0" indent="0" algn="ctr" defTabSz="650230" rtl="0" eaLnBrk="1" fontAlgn="auto" latinLnBrk="0" hangingPunct="1">
              <a:lnSpc>
                <a:spcPct val="100000"/>
              </a:lnSpc>
              <a:spcBef>
                <a:spcPct val="0"/>
              </a:spcBef>
              <a:spcAft>
                <a:spcPts val="0"/>
              </a:spcAft>
              <a:buClrTx/>
              <a:buSzTx/>
              <a:buFontTx/>
              <a:buNone/>
              <a:tabLst/>
              <a:defRPr sz="4551" baseline="0">
                <a:solidFill>
                  <a:srgbClr val="777877"/>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MAIN TITLE</a:t>
            </a:r>
          </a:p>
        </p:txBody>
      </p:sp>
      <p:sp>
        <p:nvSpPr>
          <p:cNvPr id="7" name="Text Placeholder 2"/>
          <p:cNvSpPr>
            <a:spLocks noGrp="1"/>
          </p:cNvSpPr>
          <p:nvPr>
            <p:ph idx="11" hasCustomPrompt="1"/>
          </p:nvPr>
        </p:nvSpPr>
        <p:spPr>
          <a:xfrm>
            <a:off x="1300520" y="8676475"/>
            <a:ext cx="14739224" cy="579418"/>
          </a:xfrm>
          <a:prstGeom prst="rect">
            <a:avLst/>
          </a:prstGeom>
          <a:noFill/>
          <a:ln>
            <a:noFill/>
          </a:ln>
        </p:spPr>
        <p:txBody>
          <a:bodyPr vert="horz" lIns="91440" tIns="45720" rIns="91440" bIns="45720" rtlCol="0">
            <a:normAutofit/>
          </a:bodyPr>
          <a:lstStyle>
            <a:lvl1pPr marL="0" marR="0" indent="0" algn="ctr" defTabSz="650230" rtl="0" eaLnBrk="1" fontAlgn="auto" latinLnBrk="0" hangingPunct="1">
              <a:lnSpc>
                <a:spcPct val="100000"/>
              </a:lnSpc>
              <a:spcBef>
                <a:spcPct val="0"/>
              </a:spcBef>
              <a:spcAft>
                <a:spcPts val="0"/>
              </a:spcAft>
              <a:buClrTx/>
              <a:buSzTx/>
              <a:buFontTx/>
              <a:buNone/>
              <a:tabLst/>
              <a:defRPr sz="2560" i="1" baseline="0">
                <a:solidFill>
                  <a:srgbClr val="E9BA47"/>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SECONDARY TITLE</a:t>
            </a:r>
          </a:p>
        </p:txBody>
      </p:sp>
      <p:pic>
        <p:nvPicPr>
          <p:cNvPr id="13" name="Picture 12"/>
          <p:cNvPicPr>
            <a:picLocks noChangeAspect="1"/>
          </p:cNvPicPr>
          <p:nvPr userDrawn="1"/>
        </p:nvPicPr>
        <p:blipFill>
          <a:blip r:embed="rId3"/>
          <a:stretch>
            <a:fillRect/>
          </a:stretch>
        </p:blipFill>
        <p:spPr>
          <a:xfrm>
            <a:off x="0" y="8653580"/>
            <a:ext cx="17340263" cy="4951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A8CF6F53-4913-5844-BB17-E5E7D4CBE7B6}"/>
              </a:ext>
            </a:extLst>
          </p:cNvPr>
          <p:cNvPicPr>
            <a:picLocks noChangeAspect="1"/>
          </p:cNvPicPr>
          <p:nvPr userDrawn="1"/>
        </p:nvPicPr>
        <p:blipFill>
          <a:blip r:embed="rId4"/>
          <a:stretch>
            <a:fillRect/>
          </a:stretch>
        </p:blipFill>
        <p:spPr>
          <a:xfrm>
            <a:off x="2759114" y="2666807"/>
            <a:ext cx="11822035" cy="2364335"/>
          </a:xfrm>
          <a:prstGeom prst="rect">
            <a:avLst/>
          </a:prstGeom>
        </p:spPr>
      </p:pic>
    </p:spTree>
    <p:extLst>
      <p:ext uri="{BB962C8B-B14F-4D97-AF65-F5344CB8AC3E}">
        <p14:creationId xmlns:p14="http://schemas.microsoft.com/office/powerpoint/2010/main" val="153521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RS33308_Pond Rehab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7716995" cy="9965505"/>
          </a:xfrm>
          <a:prstGeom prst="rect">
            <a:avLst/>
          </a:prstGeom>
        </p:spPr>
      </p:pic>
      <p:sp>
        <p:nvSpPr>
          <p:cNvPr id="15" name="Oval 14"/>
          <p:cNvSpPr/>
          <p:nvPr userDrawn="1"/>
        </p:nvSpPr>
        <p:spPr>
          <a:xfrm>
            <a:off x="-644656" y="4513223"/>
            <a:ext cx="1257491" cy="943090"/>
          </a:xfrm>
          <a:prstGeom prst="ellipse">
            <a:avLst/>
          </a:prstGeom>
          <a:solidFill>
            <a:srgbClr val="EABC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sp>
        <p:nvSpPr>
          <p:cNvPr id="19" name="Text Placeholder 2"/>
          <p:cNvSpPr>
            <a:spLocks noGrp="1"/>
          </p:cNvSpPr>
          <p:nvPr>
            <p:ph idx="10" hasCustomPrompt="1"/>
          </p:nvPr>
        </p:nvSpPr>
        <p:spPr>
          <a:xfrm>
            <a:off x="1300520" y="4453131"/>
            <a:ext cx="14739224" cy="1003182"/>
          </a:xfrm>
          <a:prstGeom prst="rect">
            <a:avLst/>
          </a:prstGeom>
          <a:noFill/>
          <a:ln>
            <a:noFill/>
          </a:ln>
        </p:spPr>
        <p:txBody>
          <a:bodyPr vert="horz" lIns="91440" tIns="45720" rIns="91440" bIns="45720" rtlCol="0">
            <a:normAutofit/>
          </a:bodyPr>
          <a:lstStyle>
            <a:lvl1pPr marL="0" marR="0" indent="0" algn="l" defTabSz="650230" rtl="0" eaLnBrk="1" fontAlgn="auto" latinLnBrk="0" hangingPunct="1">
              <a:lnSpc>
                <a:spcPct val="100000"/>
              </a:lnSpc>
              <a:spcBef>
                <a:spcPct val="0"/>
              </a:spcBef>
              <a:spcAft>
                <a:spcPts val="0"/>
              </a:spcAft>
              <a:buClrTx/>
              <a:buSzTx/>
              <a:buFontTx/>
              <a:buNone/>
              <a:tabLst/>
              <a:defRPr sz="5120" baseline="0">
                <a:solidFill>
                  <a:schemeClr val="bg1"/>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SEPARATOR TITLE</a:t>
            </a:r>
          </a:p>
        </p:txBody>
      </p:sp>
      <p:sp>
        <p:nvSpPr>
          <p:cNvPr id="20" name="Text Placeholder 2"/>
          <p:cNvSpPr>
            <a:spLocks noGrp="1"/>
          </p:cNvSpPr>
          <p:nvPr>
            <p:ph idx="11" hasCustomPrompt="1"/>
          </p:nvPr>
        </p:nvSpPr>
        <p:spPr>
          <a:xfrm>
            <a:off x="1300520" y="5460261"/>
            <a:ext cx="14739224" cy="579418"/>
          </a:xfrm>
          <a:prstGeom prst="rect">
            <a:avLst/>
          </a:prstGeom>
          <a:noFill/>
          <a:ln>
            <a:noFill/>
          </a:ln>
        </p:spPr>
        <p:txBody>
          <a:bodyPr vert="horz" lIns="91440" tIns="45720" rIns="91440" bIns="45720" rtlCol="0">
            <a:normAutofit/>
          </a:bodyPr>
          <a:lstStyle>
            <a:lvl1pPr marL="0" marR="0" indent="0" algn="ctr" defTabSz="650230" rtl="0" eaLnBrk="1" fontAlgn="auto" latinLnBrk="0" hangingPunct="1">
              <a:lnSpc>
                <a:spcPct val="100000"/>
              </a:lnSpc>
              <a:spcBef>
                <a:spcPct val="0"/>
              </a:spcBef>
              <a:spcAft>
                <a:spcPts val="0"/>
              </a:spcAft>
              <a:buClrTx/>
              <a:buSzTx/>
              <a:buFontTx/>
              <a:buNone/>
              <a:tabLst/>
              <a:defRPr sz="2844" i="1" baseline="0">
                <a:solidFill>
                  <a:srgbClr val="D60C46"/>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SECONDARY TITLE</a:t>
            </a:r>
          </a:p>
        </p:txBody>
      </p:sp>
      <p:pic>
        <p:nvPicPr>
          <p:cNvPr id="3" name="Picture 2"/>
          <p:cNvPicPr>
            <a:picLocks noChangeAspect="1"/>
          </p:cNvPicPr>
          <p:nvPr userDrawn="1"/>
        </p:nvPicPr>
        <p:blipFill>
          <a:blip r:embed="rId3"/>
          <a:stretch>
            <a:fillRect/>
          </a:stretch>
        </p:blipFill>
        <p:spPr>
          <a:xfrm>
            <a:off x="1457786" y="5383551"/>
            <a:ext cx="17340263" cy="49510"/>
          </a:xfrm>
          <a:prstGeom prst="rect">
            <a:avLst/>
          </a:prstGeom>
        </p:spPr>
      </p:pic>
    </p:spTree>
    <p:extLst>
      <p:ext uri="{BB962C8B-B14F-4D97-AF65-F5344CB8AC3E}">
        <p14:creationId xmlns:p14="http://schemas.microsoft.com/office/powerpoint/2010/main" val="2460132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6" name="Oval 15"/>
          <p:cNvSpPr/>
          <p:nvPr userDrawn="1"/>
        </p:nvSpPr>
        <p:spPr>
          <a:xfrm>
            <a:off x="-623529" y="1135336"/>
            <a:ext cx="1257491" cy="943090"/>
          </a:xfrm>
          <a:prstGeom prst="ellipse">
            <a:avLst/>
          </a:prstGeom>
          <a:solidFill>
            <a:srgbClr val="EABC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sp>
        <p:nvSpPr>
          <p:cNvPr id="18" name="Text Placeholder 2"/>
          <p:cNvSpPr>
            <a:spLocks noGrp="1"/>
          </p:cNvSpPr>
          <p:nvPr>
            <p:ph idx="1" hasCustomPrompt="1"/>
          </p:nvPr>
        </p:nvSpPr>
        <p:spPr>
          <a:xfrm>
            <a:off x="1300520" y="3316676"/>
            <a:ext cx="14739224" cy="5127862"/>
          </a:xfrm>
          <a:prstGeom prst="rect">
            <a:avLst/>
          </a:prstGeom>
          <a:noFill/>
          <a:ln>
            <a:noFill/>
          </a:ln>
        </p:spPr>
        <p:txBody>
          <a:bodyPr vert="horz" lIns="91440" tIns="45720" rIns="91440" bIns="45720" rtlCol="0">
            <a:normAutofit/>
          </a:bodyPr>
          <a:lstStyle>
            <a:lvl1pPr algn="l">
              <a:defRPr sz="3413">
                <a:solidFill>
                  <a:srgbClr val="66686B"/>
                </a:solidFill>
              </a:defRPr>
            </a:lvl1pPr>
          </a:lstStyle>
          <a:p>
            <a:pPr lvl="0"/>
            <a:r>
              <a:rPr lang="en-GB"/>
              <a:t>Click to add text</a:t>
            </a:r>
          </a:p>
        </p:txBody>
      </p:sp>
      <p:sp>
        <p:nvSpPr>
          <p:cNvPr id="21" name="Text Placeholder 2"/>
          <p:cNvSpPr>
            <a:spLocks noGrp="1"/>
          </p:cNvSpPr>
          <p:nvPr>
            <p:ph idx="10" hasCustomPrompt="1"/>
          </p:nvPr>
        </p:nvSpPr>
        <p:spPr>
          <a:xfrm>
            <a:off x="1300520" y="1071296"/>
            <a:ext cx="14739224" cy="1003182"/>
          </a:xfrm>
          <a:prstGeom prst="rect">
            <a:avLst/>
          </a:prstGeom>
          <a:noFill/>
          <a:ln>
            <a:noFill/>
          </a:ln>
        </p:spPr>
        <p:txBody>
          <a:bodyPr vert="horz" lIns="91440" tIns="45720" rIns="91440" bIns="45720" rtlCol="0">
            <a:normAutofit/>
          </a:bodyPr>
          <a:lstStyle>
            <a:lvl1pPr marL="0" marR="0" indent="0" algn="l" defTabSz="650230" rtl="0" eaLnBrk="1" fontAlgn="auto" latinLnBrk="0" hangingPunct="1">
              <a:lnSpc>
                <a:spcPct val="100000"/>
              </a:lnSpc>
              <a:spcBef>
                <a:spcPct val="0"/>
              </a:spcBef>
              <a:spcAft>
                <a:spcPts val="0"/>
              </a:spcAft>
              <a:buClrTx/>
              <a:buSzTx/>
              <a:buFontTx/>
              <a:buNone/>
              <a:tabLst/>
              <a:defRPr sz="5120" baseline="0">
                <a:solidFill>
                  <a:srgbClr val="66686B"/>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MAIN TITLE</a:t>
            </a:r>
          </a:p>
        </p:txBody>
      </p:sp>
      <p:sp>
        <p:nvSpPr>
          <p:cNvPr id="22" name="Text Placeholder 2"/>
          <p:cNvSpPr>
            <a:spLocks noGrp="1"/>
          </p:cNvSpPr>
          <p:nvPr>
            <p:ph idx="11" hasCustomPrompt="1"/>
          </p:nvPr>
        </p:nvSpPr>
        <p:spPr>
          <a:xfrm>
            <a:off x="1300520" y="2078426"/>
            <a:ext cx="14739224" cy="579418"/>
          </a:xfrm>
          <a:prstGeom prst="rect">
            <a:avLst/>
          </a:prstGeom>
          <a:noFill/>
          <a:ln>
            <a:noFill/>
          </a:ln>
        </p:spPr>
        <p:txBody>
          <a:bodyPr vert="horz" lIns="91440" tIns="45720" rIns="91440" bIns="45720" rtlCol="0">
            <a:normAutofit/>
          </a:bodyPr>
          <a:lstStyle>
            <a:lvl1pPr marL="0" marR="0" indent="0" algn="l" defTabSz="650230" rtl="0" eaLnBrk="1" fontAlgn="auto" latinLnBrk="0" hangingPunct="1">
              <a:lnSpc>
                <a:spcPct val="100000"/>
              </a:lnSpc>
              <a:spcBef>
                <a:spcPct val="0"/>
              </a:spcBef>
              <a:spcAft>
                <a:spcPts val="0"/>
              </a:spcAft>
              <a:buClrTx/>
              <a:buSzTx/>
              <a:buFontTx/>
              <a:buNone/>
              <a:tabLst/>
              <a:defRPr sz="2844" i="1" baseline="0">
                <a:solidFill>
                  <a:srgbClr val="D60C46"/>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SECONDARY TITLE</a:t>
            </a:r>
          </a:p>
        </p:txBody>
      </p:sp>
      <p:pic>
        <p:nvPicPr>
          <p:cNvPr id="9" name="Picture 8" descr="CHS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65608" y="318463"/>
            <a:ext cx="4014195" cy="785186"/>
          </a:xfrm>
          <a:prstGeom prst="rect">
            <a:avLst/>
          </a:prstGeom>
        </p:spPr>
      </p:pic>
      <p:sp>
        <p:nvSpPr>
          <p:cNvPr id="2" name="Date Placeholder 1">
            <a:extLst>
              <a:ext uri="{FF2B5EF4-FFF2-40B4-BE49-F238E27FC236}">
                <a16:creationId xmlns:a16="http://schemas.microsoft.com/office/drawing/2014/main" id="{02223043-978B-C847-A435-36282308F821}"/>
              </a:ext>
            </a:extLst>
          </p:cNvPr>
          <p:cNvSpPr>
            <a:spLocks noGrp="1"/>
          </p:cNvSpPr>
          <p:nvPr>
            <p:ph type="dt" sz="half" idx="12"/>
          </p:nvPr>
        </p:nvSpPr>
        <p:spPr/>
        <p:txBody>
          <a:bodyPr/>
          <a:lstStyle/>
          <a:p>
            <a:fld id="{48A87A34-81AB-432B-8DAE-1953F412C126}" type="datetimeFigureOut">
              <a:rPr lang="en-US" smtClean="0"/>
              <a:pPr/>
              <a:t>10/28/2024</a:t>
            </a:fld>
            <a:endParaRPr lang="en-US" dirty="0"/>
          </a:p>
        </p:txBody>
      </p:sp>
      <p:sp>
        <p:nvSpPr>
          <p:cNvPr id="4" name="Slide Number Placeholder 3">
            <a:extLst>
              <a:ext uri="{FF2B5EF4-FFF2-40B4-BE49-F238E27FC236}">
                <a16:creationId xmlns:a16="http://schemas.microsoft.com/office/drawing/2014/main" id="{866DBFC1-8DC7-5546-A290-8DAAC98E4E54}"/>
              </a:ext>
            </a:extLst>
          </p:cNvPr>
          <p:cNvSpPr>
            <a:spLocks noGrp="1"/>
          </p:cNvSpPr>
          <p:nvPr>
            <p:ph type="sldNum" sz="quarter" idx="14"/>
          </p:nvPr>
        </p:nvSpPr>
        <p:spPr/>
        <p:txBody>
          <a:bodyPr/>
          <a:lstStyle/>
          <a:p>
            <a:fld id="{6D22F896-40B5-4ADD-8801-0D06FADFA095}" type="slidenum">
              <a:rPr lang="en-US" smtClean="0"/>
              <a:pPr/>
              <a:t>‹#›</a:t>
            </a:fld>
            <a:endParaRPr lang="en-US" dirty="0"/>
          </a:p>
        </p:txBody>
      </p:sp>
      <p:pic>
        <p:nvPicPr>
          <p:cNvPr id="13" name="Picture 12">
            <a:extLst>
              <a:ext uri="{FF2B5EF4-FFF2-40B4-BE49-F238E27FC236}">
                <a16:creationId xmlns:a16="http://schemas.microsoft.com/office/drawing/2014/main" id="{52D3B873-B084-7445-8C69-7FD665BD311D}"/>
              </a:ext>
            </a:extLst>
          </p:cNvPr>
          <p:cNvPicPr>
            <a:picLocks/>
          </p:cNvPicPr>
          <p:nvPr userDrawn="1"/>
        </p:nvPicPr>
        <p:blipFill>
          <a:blip r:embed="rId3"/>
          <a:stretch>
            <a:fillRect/>
          </a:stretch>
        </p:blipFill>
        <p:spPr>
          <a:xfrm>
            <a:off x="5024580" y="9236480"/>
            <a:ext cx="7284276" cy="378880"/>
          </a:xfrm>
          <a:prstGeom prst="rect">
            <a:avLst/>
          </a:prstGeom>
        </p:spPr>
      </p:pic>
      <p:cxnSp>
        <p:nvCxnSpPr>
          <p:cNvPr id="14" name="Straight Connector 13">
            <a:extLst>
              <a:ext uri="{FF2B5EF4-FFF2-40B4-BE49-F238E27FC236}">
                <a16:creationId xmlns:a16="http://schemas.microsoft.com/office/drawing/2014/main" id="{0D5ECCF8-95B9-BD41-A028-E0F1128E5369}"/>
              </a:ext>
            </a:extLst>
          </p:cNvPr>
          <p:cNvCxnSpPr/>
          <p:nvPr userDrawn="1"/>
        </p:nvCxnSpPr>
        <p:spPr>
          <a:xfrm>
            <a:off x="-34135" y="9011200"/>
            <a:ext cx="17408532" cy="0"/>
          </a:xfrm>
          <a:prstGeom prst="line">
            <a:avLst/>
          </a:prstGeom>
          <a:ln w="15875" cap="rnd">
            <a:solidFill>
              <a:srgbClr val="90908F"/>
            </a:solidFill>
            <a:prstDash val="sysDot"/>
            <a:roun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7044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300520" y="3316676"/>
            <a:ext cx="7225110" cy="5096175"/>
          </a:xfrm>
          <a:prstGeom prst="rect">
            <a:avLst/>
          </a:prstGeom>
        </p:spPr>
        <p:txBody>
          <a:bodyPr/>
          <a:lstStyle>
            <a:lvl1pPr marL="0" indent="0">
              <a:buFontTx/>
              <a:buNone/>
              <a:defRPr sz="3413">
                <a:solidFill>
                  <a:srgbClr val="66686B"/>
                </a:solidFill>
              </a:defRPr>
            </a:lvl1pPr>
            <a:lvl2pPr marL="650230" indent="0">
              <a:buFontTx/>
              <a:buNone/>
              <a:defRPr sz="3413"/>
            </a:lvl2pPr>
            <a:lvl3pPr marL="1300460" indent="0">
              <a:buFontTx/>
              <a:buNone/>
              <a:defRPr sz="2844"/>
            </a:lvl3pPr>
            <a:lvl4pPr marL="1950690" indent="0">
              <a:buFontTx/>
              <a:buNone/>
              <a:defRPr sz="2560"/>
            </a:lvl4pPr>
            <a:lvl5pPr marL="2600919" indent="0">
              <a:buFontTx/>
              <a:buNone/>
              <a:defRPr sz="2560"/>
            </a:lvl5pPr>
            <a:lvl6pPr>
              <a:defRPr sz="2560"/>
            </a:lvl6pPr>
            <a:lvl7pPr>
              <a:defRPr sz="2560"/>
            </a:lvl7pPr>
            <a:lvl8pPr>
              <a:defRPr sz="2560"/>
            </a:lvl8pPr>
            <a:lvl9pPr>
              <a:defRPr sz="2560"/>
            </a:lvl9pPr>
          </a:lstStyle>
          <a:p>
            <a:pPr lvl="0"/>
            <a:r>
              <a:rPr lang="en-GB"/>
              <a:t>Click to edit Master text styles</a:t>
            </a:r>
          </a:p>
        </p:txBody>
      </p:sp>
      <p:sp>
        <p:nvSpPr>
          <p:cNvPr id="6" name="Content Placeholder 3"/>
          <p:cNvSpPr>
            <a:spLocks noGrp="1"/>
          </p:cNvSpPr>
          <p:nvPr>
            <p:ph sz="half" idx="2"/>
          </p:nvPr>
        </p:nvSpPr>
        <p:spPr>
          <a:xfrm>
            <a:off x="8814634" y="3316676"/>
            <a:ext cx="7225108" cy="5096176"/>
          </a:xfrm>
          <a:prstGeom prst="rect">
            <a:avLst/>
          </a:prstGeom>
        </p:spPr>
        <p:txBody>
          <a:bodyPr/>
          <a:lstStyle>
            <a:lvl1pPr>
              <a:defRPr sz="3698">
                <a:solidFill>
                  <a:srgbClr val="66686B"/>
                </a:solidFill>
              </a:defRPr>
            </a:lvl1pPr>
            <a:lvl2pPr>
              <a:defRPr sz="3129">
                <a:solidFill>
                  <a:srgbClr val="66686B"/>
                </a:solidFill>
              </a:defRPr>
            </a:lvl2pPr>
            <a:lvl3pPr>
              <a:defRPr sz="2276">
                <a:solidFill>
                  <a:srgbClr val="66686B"/>
                </a:solidFill>
              </a:defRPr>
            </a:lvl3pPr>
            <a:lvl4pPr marL="1950690" indent="0">
              <a:buNone/>
              <a:defRPr sz="2560"/>
            </a:lvl4pPr>
            <a:lvl5pPr>
              <a:defRPr sz="2560"/>
            </a:lvl5pPr>
            <a:lvl6pPr>
              <a:defRPr sz="2560"/>
            </a:lvl6pPr>
            <a:lvl7pPr>
              <a:defRPr sz="2560"/>
            </a:lvl7pPr>
            <a:lvl8pPr>
              <a:defRPr sz="2560"/>
            </a:lvl8pPr>
            <a:lvl9pPr>
              <a:defRPr sz="2560"/>
            </a:lvl9pPr>
          </a:lstStyle>
          <a:p>
            <a:pPr lvl="0"/>
            <a:r>
              <a:rPr lang="en-GB"/>
              <a:t>Click to edit Master text styles</a:t>
            </a:r>
          </a:p>
          <a:p>
            <a:pPr lvl="1"/>
            <a:r>
              <a:rPr lang="en-GB"/>
              <a:t>Second level</a:t>
            </a:r>
          </a:p>
          <a:p>
            <a:pPr lvl="2"/>
            <a:r>
              <a:rPr lang="en-GB"/>
              <a:t>Third level</a:t>
            </a:r>
          </a:p>
        </p:txBody>
      </p:sp>
      <p:sp>
        <p:nvSpPr>
          <p:cNvPr id="19" name="Text Placeholder 2"/>
          <p:cNvSpPr>
            <a:spLocks noGrp="1"/>
          </p:cNvSpPr>
          <p:nvPr>
            <p:ph idx="10" hasCustomPrompt="1"/>
          </p:nvPr>
        </p:nvSpPr>
        <p:spPr>
          <a:xfrm>
            <a:off x="1300520" y="1071296"/>
            <a:ext cx="14739224" cy="1003182"/>
          </a:xfrm>
          <a:prstGeom prst="rect">
            <a:avLst/>
          </a:prstGeom>
          <a:noFill/>
          <a:ln>
            <a:noFill/>
          </a:ln>
        </p:spPr>
        <p:txBody>
          <a:bodyPr vert="horz" lIns="91440" tIns="45720" rIns="91440" bIns="45720" rtlCol="0">
            <a:normAutofit/>
          </a:bodyPr>
          <a:lstStyle>
            <a:lvl1pPr marL="0" marR="0" indent="0" algn="l" defTabSz="650230" rtl="0" eaLnBrk="1" fontAlgn="auto" latinLnBrk="0" hangingPunct="1">
              <a:lnSpc>
                <a:spcPct val="100000"/>
              </a:lnSpc>
              <a:spcBef>
                <a:spcPct val="0"/>
              </a:spcBef>
              <a:spcAft>
                <a:spcPts val="0"/>
              </a:spcAft>
              <a:buClrTx/>
              <a:buSzTx/>
              <a:buFontTx/>
              <a:buNone/>
              <a:tabLst/>
              <a:defRPr sz="5120" baseline="0">
                <a:solidFill>
                  <a:srgbClr val="66686B"/>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MAIN TITLE</a:t>
            </a:r>
          </a:p>
        </p:txBody>
      </p:sp>
      <p:sp>
        <p:nvSpPr>
          <p:cNvPr id="20" name="Text Placeholder 2"/>
          <p:cNvSpPr>
            <a:spLocks noGrp="1"/>
          </p:cNvSpPr>
          <p:nvPr>
            <p:ph idx="11" hasCustomPrompt="1"/>
          </p:nvPr>
        </p:nvSpPr>
        <p:spPr>
          <a:xfrm>
            <a:off x="1300520" y="2078426"/>
            <a:ext cx="14739224" cy="579418"/>
          </a:xfrm>
          <a:prstGeom prst="rect">
            <a:avLst/>
          </a:prstGeom>
          <a:noFill/>
          <a:ln>
            <a:noFill/>
          </a:ln>
        </p:spPr>
        <p:txBody>
          <a:bodyPr vert="horz" lIns="91440" tIns="45720" rIns="91440" bIns="45720" rtlCol="0">
            <a:normAutofit/>
          </a:bodyPr>
          <a:lstStyle>
            <a:lvl1pPr marL="0" marR="0" indent="0" algn="l" defTabSz="650230" rtl="0" eaLnBrk="1" fontAlgn="auto" latinLnBrk="0" hangingPunct="1">
              <a:lnSpc>
                <a:spcPct val="100000"/>
              </a:lnSpc>
              <a:spcBef>
                <a:spcPct val="0"/>
              </a:spcBef>
              <a:spcAft>
                <a:spcPts val="0"/>
              </a:spcAft>
              <a:buClrTx/>
              <a:buSzTx/>
              <a:buFontTx/>
              <a:buNone/>
              <a:tabLst/>
              <a:defRPr sz="2844" i="1" baseline="0">
                <a:solidFill>
                  <a:srgbClr val="D60C46"/>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SECONDARY TITLE</a:t>
            </a:r>
          </a:p>
        </p:txBody>
      </p:sp>
      <p:sp>
        <p:nvSpPr>
          <p:cNvPr id="9" name="Oval 8"/>
          <p:cNvSpPr/>
          <p:nvPr userDrawn="1"/>
        </p:nvSpPr>
        <p:spPr>
          <a:xfrm>
            <a:off x="-623529" y="1135336"/>
            <a:ext cx="1257491" cy="943090"/>
          </a:xfrm>
          <a:prstGeom prst="ellipse">
            <a:avLst/>
          </a:prstGeom>
          <a:solidFill>
            <a:srgbClr val="EABC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pic>
        <p:nvPicPr>
          <p:cNvPr id="10" name="Picture 9" descr="CHS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65608" y="318463"/>
            <a:ext cx="4014195" cy="785186"/>
          </a:xfrm>
          <a:prstGeom prst="rect">
            <a:avLst/>
          </a:prstGeom>
        </p:spPr>
      </p:pic>
      <p:pic>
        <p:nvPicPr>
          <p:cNvPr id="12" name="Picture 11">
            <a:extLst>
              <a:ext uri="{FF2B5EF4-FFF2-40B4-BE49-F238E27FC236}">
                <a16:creationId xmlns:a16="http://schemas.microsoft.com/office/drawing/2014/main" id="{FB521FAF-B473-4F4C-9ED6-1429AE2CFBFF}"/>
              </a:ext>
            </a:extLst>
          </p:cNvPr>
          <p:cNvPicPr>
            <a:picLocks/>
          </p:cNvPicPr>
          <p:nvPr userDrawn="1"/>
        </p:nvPicPr>
        <p:blipFill>
          <a:blip r:embed="rId3"/>
          <a:stretch>
            <a:fillRect/>
          </a:stretch>
        </p:blipFill>
        <p:spPr>
          <a:xfrm>
            <a:off x="5024580" y="9236480"/>
            <a:ext cx="7284276" cy="378880"/>
          </a:xfrm>
          <a:prstGeom prst="rect">
            <a:avLst/>
          </a:prstGeom>
        </p:spPr>
      </p:pic>
      <p:cxnSp>
        <p:nvCxnSpPr>
          <p:cNvPr id="13" name="Straight Connector 12">
            <a:extLst>
              <a:ext uri="{FF2B5EF4-FFF2-40B4-BE49-F238E27FC236}">
                <a16:creationId xmlns:a16="http://schemas.microsoft.com/office/drawing/2014/main" id="{00088280-DC1C-604C-9605-CB154363785E}"/>
              </a:ext>
            </a:extLst>
          </p:cNvPr>
          <p:cNvCxnSpPr/>
          <p:nvPr userDrawn="1"/>
        </p:nvCxnSpPr>
        <p:spPr>
          <a:xfrm>
            <a:off x="-34135" y="9011200"/>
            <a:ext cx="17408532" cy="0"/>
          </a:xfrm>
          <a:prstGeom prst="line">
            <a:avLst/>
          </a:prstGeom>
          <a:ln w="15875" cap="rnd">
            <a:solidFill>
              <a:srgbClr val="90908F"/>
            </a:solidFill>
            <a:prstDash val="sysDot"/>
            <a:roun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6303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and tex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C80842A-EB07-4AA3-9089-79FF9B21A566}"/>
              </a:ext>
            </a:extLst>
          </p:cNvPr>
          <p:cNvSpPr>
            <a:spLocks noGrp="1"/>
          </p:cNvSpPr>
          <p:nvPr>
            <p:ph type="pic" sz="quarter" idx="15"/>
          </p:nvPr>
        </p:nvSpPr>
        <p:spPr>
          <a:xfrm>
            <a:off x="10576732" y="-1"/>
            <a:ext cx="6795615" cy="9753601"/>
          </a:xfrm>
          <a:custGeom>
            <a:avLst/>
            <a:gdLst>
              <a:gd name="connsiteX0" fmla="*/ 6734175 w 6734175"/>
              <a:gd name="connsiteY0" fmla="*/ 4883944 h 9767888"/>
              <a:gd name="connsiteX1" fmla="*/ 3367087 w 6734175"/>
              <a:gd name="connsiteY1" fmla="*/ 9767888 h 9767888"/>
              <a:gd name="connsiteX2" fmla="*/ -1 w 6734175"/>
              <a:gd name="connsiteY2" fmla="*/ 4883944 h 9767888"/>
              <a:gd name="connsiteX3" fmla="*/ 3367087 w 6734175"/>
              <a:gd name="connsiteY3" fmla="*/ 0 h 9767888"/>
              <a:gd name="connsiteX4" fmla="*/ 3367088 w 6734175"/>
              <a:gd name="connsiteY4" fmla="*/ 4883944 h 9767888"/>
              <a:gd name="connsiteX5" fmla="*/ 6734175 w 6734175"/>
              <a:gd name="connsiteY5" fmla="*/ 4883944 h 9767888"/>
              <a:gd name="connsiteX0" fmla="*/ 6734176 w 7026321"/>
              <a:gd name="connsiteY0" fmla="*/ 5309125 h 10193069"/>
              <a:gd name="connsiteX1" fmla="*/ 3367088 w 7026321"/>
              <a:gd name="connsiteY1" fmla="*/ 10193069 h 10193069"/>
              <a:gd name="connsiteX2" fmla="*/ 0 w 7026321"/>
              <a:gd name="connsiteY2" fmla="*/ 5309125 h 10193069"/>
              <a:gd name="connsiteX3" fmla="*/ 3367088 w 7026321"/>
              <a:gd name="connsiteY3" fmla="*/ 425181 h 10193069"/>
              <a:gd name="connsiteX4" fmla="*/ 6698117 w 7026321"/>
              <a:gd name="connsiteY4" fmla="*/ 475868 h 10193069"/>
              <a:gd name="connsiteX5" fmla="*/ 6734176 w 7026321"/>
              <a:gd name="connsiteY5" fmla="*/ 5309125 h 10193069"/>
              <a:gd name="connsiteX0" fmla="*/ 6734176 w 7026321"/>
              <a:gd name="connsiteY0" fmla="*/ 4883944 h 9767888"/>
              <a:gd name="connsiteX1" fmla="*/ 3367088 w 7026321"/>
              <a:gd name="connsiteY1" fmla="*/ 9767888 h 9767888"/>
              <a:gd name="connsiteX2" fmla="*/ 0 w 7026321"/>
              <a:gd name="connsiteY2" fmla="*/ 4883944 h 9767888"/>
              <a:gd name="connsiteX3" fmla="*/ 3367088 w 7026321"/>
              <a:gd name="connsiteY3" fmla="*/ 0 h 9767888"/>
              <a:gd name="connsiteX4" fmla="*/ 6698117 w 7026321"/>
              <a:gd name="connsiteY4" fmla="*/ 50687 h 9767888"/>
              <a:gd name="connsiteX5" fmla="*/ 6734176 w 7026321"/>
              <a:gd name="connsiteY5" fmla="*/ 4883944 h 9767888"/>
              <a:gd name="connsiteX0" fmla="*/ 7583491 w 7875636"/>
              <a:gd name="connsiteY0" fmla="*/ 4981916 h 9865860"/>
              <a:gd name="connsiteX1" fmla="*/ 4216403 w 7875636"/>
              <a:gd name="connsiteY1" fmla="*/ 9865860 h 9865860"/>
              <a:gd name="connsiteX2" fmla="*/ 849315 w 7875636"/>
              <a:gd name="connsiteY2" fmla="*/ 4981916 h 9865860"/>
              <a:gd name="connsiteX3" fmla="*/ 1016003 w 7875636"/>
              <a:gd name="connsiteY3" fmla="*/ 0 h 9865860"/>
              <a:gd name="connsiteX4" fmla="*/ 7547432 w 7875636"/>
              <a:gd name="connsiteY4" fmla="*/ 148659 h 9865860"/>
              <a:gd name="connsiteX5" fmla="*/ 7583491 w 7875636"/>
              <a:gd name="connsiteY5" fmla="*/ 4981916 h 9865860"/>
              <a:gd name="connsiteX0" fmla="*/ 7583491 w 7875636"/>
              <a:gd name="connsiteY0" fmla="*/ 4981916 h 9865860"/>
              <a:gd name="connsiteX1" fmla="*/ 4216403 w 7875636"/>
              <a:gd name="connsiteY1" fmla="*/ 9865860 h 9865860"/>
              <a:gd name="connsiteX2" fmla="*/ 849315 w 7875636"/>
              <a:gd name="connsiteY2" fmla="*/ 4981916 h 9865860"/>
              <a:gd name="connsiteX3" fmla="*/ 1016003 w 7875636"/>
              <a:gd name="connsiteY3" fmla="*/ 0 h 9865860"/>
              <a:gd name="connsiteX4" fmla="*/ 7547432 w 7875636"/>
              <a:gd name="connsiteY4" fmla="*/ 148659 h 9865860"/>
              <a:gd name="connsiteX5" fmla="*/ 7583491 w 7875636"/>
              <a:gd name="connsiteY5" fmla="*/ 4981916 h 9865860"/>
              <a:gd name="connsiteX0" fmla="*/ 7746776 w 7896225"/>
              <a:gd name="connsiteY0" fmla="*/ 9847831 h 11253975"/>
              <a:gd name="connsiteX1" fmla="*/ 4216403 w 7896225"/>
              <a:gd name="connsiteY1" fmla="*/ 9865860 h 11253975"/>
              <a:gd name="connsiteX2" fmla="*/ 849315 w 7896225"/>
              <a:gd name="connsiteY2" fmla="*/ 4981916 h 11253975"/>
              <a:gd name="connsiteX3" fmla="*/ 1016003 w 7896225"/>
              <a:gd name="connsiteY3" fmla="*/ 0 h 11253975"/>
              <a:gd name="connsiteX4" fmla="*/ 7547432 w 7896225"/>
              <a:gd name="connsiteY4" fmla="*/ 148659 h 11253975"/>
              <a:gd name="connsiteX5" fmla="*/ 7746776 w 7896225"/>
              <a:gd name="connsiteY5" fmla="*/ 9847831 h 11253975"/>
              <a:gd name="connsiteX0" fmla="*/ 7746776 w 8061748"/>
              <a:gd name="connsiteY0" fmla="*/ 9847831 h 11253975"/>
              <a:gd name="connsiteX1" fmla="*/ 4216403 w 8061748"/>
              <a:gd name="connsiteY1" fmla="*/ 9865860 h 11253975"/>
              <a:gd name="connsiteX2" fmla="*/ 849315 w 8061748"/>
              <a:gd name="connsiteY2" fmla="*/ 4981916 h 11253975"/>
              <a:gd name="connsiteX3" fmla="*/ 1016003 w 8061748"/>
              <a:gd name="connsiteY3" fmla="*/ 0 h 11253975"/>
              <a:gd name="connsiteX4" fmla="*/ 7547432 w 8061748"/>
              <a:gd name="connsiteY4" fmla="*/ 148659 h 11253975"/>
              <a:gd name="connsiteX5" fmla="*/ 7581243 w 8061748"/>
              <a:gd name="connsiteY5" fmla="*/ 2173997 h 11253975"/>
              <a:gd name="connsiteX6" fmla="*/ 7746776 w 8061748"/>
              <a:gd name="connsiteY6" fmla="*/ 9847831 h 11253975"/>
              <a:gd name="connsiteX0" fmla="*/ 7746776 w 8061748"/>
              <a:gd name="connsiteY0" fmla="*/ 9847831 h 11253975"/>
              <a:gd name="connsiteX1" fmla="*/ 4216403 w 8061748"/>
              <a:gd name="connsiteY1" fmla="*/ 9865860 h 11253975"/>
              <a:gd name="connsiteX2" fmla="*/ 849315 w 8061748"/>
              <a:gd name="connsiteY2" fmla="*/ 4981916 h 11253975"/>
              <a:gd name="connsiteX3" fmla="*/ 1016003 w 8061748"/>
              <a:gd name="connsiteY3" fmla="*/ 0 h 11253975"/>
              <a:gd name="connsiteX4" fmla="*/ 7547432 w 8061748"/>
              <a:gd name="connsiteY4" fmla="*/ 148659 h 11253975"/>
              <a:gd name="connsiteX5" fmla="*/ 7581243 w 8061748"/>
              <a:gd name="connsiteY5" fmla="*/ 2173997 h 11253975"/>
              <a:gd name="connsiteX6" fmla="*/ 7746776 w 8061748"/>
              <a:gd name="connsiteY6" fmla="*/ 9847831 h 11253975"/>
              <a:gd name="connsiteX0" fmla="*/ 7746776 w 7991246"/>
              <a:gd name="connsiteY0" fmla="*/ 9847831 h 11253975"/>
              <a:gd name="connsiteX1" fmla="*/ 4216403 w 7991246"/>
              <a:gd name="connsiteY1" fmla="*/ 9865860 h 11253975"/>
              <a:gd name="connsiteX2" fmla="*/ 849315 w 7991246"/>
              <a:gd name="connsiteY2" fmla="*/ 4981916 h 11253975"/>
              <a:gd name="connsiteX3" fmla="*/ 1016003 w 7991246"/>
              <a:gd name="connsiteY3" fmla="*/ 0 h 11253975"/>
              <a:gd name="connsiteX4" fmla="*/ 7547432 w 7991246"/>
              <a:gd name="connsiteY4" fmla="*/ 148659 h 11253975"/>
              <a:gd name="connsiteX5" fmla="*/ 7581243 w 7991246"/>
              <a:gd name="connsiteY5" fmla="*/ 2173997 h 11253975"/>
              <a:gd name="connsiteX6" fmla="*/ 7746776 w 7991246"/>
              <a:gd name="connsiteY6" fmla="*/ 9847831 h 11253975"/>
              <a:gd name="connsiteX0" fmla="*/ 7746776 w 7746776"/>
              <a:gd name="connsiteY0" fmla="*/ 9847831 h 11253975"/>
              <a:gd name="connsiteX1" fmla="*/ 4216403 w 7746776"/>
              <a:gd name="connsiteY1" fmla="*/ 9865860 h 11253975"/>
              <a:gd name="connsiteX2" fmla="*/ 849315 w 7746776"/>
              <a:gd name="connsiteY2" fmla="*/ 4981916 h 11253975"/>
              <a:gd name="connsiteX3" fmla="*/ 1016003 w 7746776"/>
              <a:gd name="connsiteY3" fmla="*/ 0 h 11253975"/>
              <a:gd name="connsiteX4" fmla="*/ 7547432 w 7746776"/>
              <a:gd name="connsiteY4" fmla="*/ 148659 h 11253975"/>
              <a:gd name="connsiteX5" fmla="*/ 7581243 w 7746776"/>
              <a:gd name="connsiteY5" fmla="*/ 2173997 h 11253975"/>
              <a:gd name="connsiteX6" fmla="*/ 7746776 w 7746776"/>
              <a:gd name="connsiteY6" fmla="*/ 9847831 h 11253975"/>
              <a:gd name="connsiteX0" fmla="*/ 7714119 w 7714119"/>
              <a:gd name="connsiteY0" fmla="*/ 9815174 h 11230815"/>
              <a:gd name="connsiteX1" fmla="*/ 4216403 w 7714119"/>
              <a:gd name="connsiteY1" fmla="*/ 9865860 h 11230815"/>
              <a:gd name="connsiteX2" fmla="*/ 849315 w 7714119"/>
              <a:gd name="connsiteY2" fmla="*/ 4981916 h 11230815"/>
              <a:gd name="connsiteX3" fmla="*/ 1016003 w 7714119"/>
              <a:gd name="connsiteY3" fmla="*/ 0 h 11230815"/>
              <a:gd name="connsiteX4" fmla="*/ 7547432 w 7714119"/>
              <a:gd name="connsiteY4" fmla="*/ 148659 h 11230815"/>
              <a:gd name="connsiteX5" fmla="*/ 7581243 w 7714119"/>
              <a:gd name="connsiteY5" fmla="*/ 2173997 h 11230815"/>
              <a:gd name="connsiteX6" fmla="*/ 7714119 w 7714119"/>
              <a:gd name="connsiteY6" fmla="*/ 9815174 h 11230815"/>
              <a:gd name="connsiteX0" fmla="*/ 7714119 w 7714119"/>
              <a:gd name="connsiteY0" fmla="*/ 9815174 h 10229603"/>
              <a:gd name="connsiteX1" fmla="*/ 4216403 w 7714119"/>
              <a:gd name="connsiteY1" fmla="*/ 9865860 h 10229603"/>
              <a:gd name="connsiteX2" fmla="*/ 849315 w 7714119"/>
              <a:gd name="connsiteY2" fmla="*/ 4981916 h 10229603"/>
              <a:gd name="connsiteX3" fmla="*/ 1016003 w 7714119"/>
              <a:gd name="connsiteY3" fmla="*/ 0 h 10229603"/>
              <a:gd name="connsiteX4" fmla="*/ 7547432 w 7714119"/>
              <a:gd name="connsiteY4" fmla="*/ 148659 h 10229603"/>
              <a:gd name="connsiteX5" fmla="*/ 7581243 w 7714119"/>
              <a:gd name="connsiteY5" fmla="*/ 2173997 h 10229603"/>
              <a:gd name="connsiteX6" fmla="*/ 7714119 w 7714119"/>
              <a:gd name="connsiteY6" fmla="*/ 9815174 h 10229603"/>
              <a:gd name="connsiteX0" fmla="*/ 7714119 w 7714119"/>
              <a:gd name="connsiteY0" fmla="*/ 9815174 h 9924955"/>
              <a:gd name="connsiteX1" fmla="*/ 4216403 w 7714119"/>
              <a:gd name="connsiteY1" fmla="*/ 9865860 h 9924955"/>
              <a:gd name="connsiteX2" fmla="*/ 849315 w 7714119"/>
              <a:gd name="connsiteY2" fmla="*/ 4981916 h 9924955"/>
              <a:gd name="connsiteX3" fmla="*/ 1016003 w 7714119"/>
              <a:gd name="connsiteY3" fmla="*/ 0 h 9924955"/>
              <a:gd name="connsiteX4" fmla="*/ 7547432 w 7714119"/>
              <a:gd name="connsiteY4" fmla="*/ 148659 h 9924955"/>
              <a:gd name="connsiteX5" fmla="*/ 7581243 w 7714119"/>
              <a:gd name="connsiteY5" fmla="*/ 2173997 h 9924955"/>
              <a:gd name="connsiteX6" fmla="*/ 7714119 w 7714119"/>
              <a:gd name="connsiteY6" fmla="*/ 9815174 h 9924955"/>
              <a:gd name="connsiteX0" fmla="*/ 7714119 w 7714119"/>
              <a:gd name="connsiteY0" fmla="*/ 9815174 h 10360223"/>
              <a:gd name="connsiteX1" fmla="*/ 4216403 w 7714119"/>
              <a:gd name="connsiteY1" fmla="*/ 9865860 h 10360223"/>
              <a:gd name="connsiteX2" fmla="*/ 849315 w 7714119"/>
              <a:gd name="connsiteY2" fmla="*/ 4981916 h 10360223"/>
              <a:gd name="connsiteX3" fmla="*/ 1016003 w 7714119"/>
              <a:gd name="connsiteY3" fmla="*/ 0 h 10360223"/>
              <a:gd name="connsiteX4" fmla="*/ 7547432 w 7714119"/>
              <a:gd name="connsiteY4" fmla="*/ 148659 h 10360223"/>
              <a:gd name="connsiteX5" fmla="*/ 7581243 w 7714119"/>
              <a:gd name="connsiteY5" fmla="*/ 2173997 h 10360223"/>
              <a:gd name="connsiteX6" fmla="*/ 7714119 w 7714119"/>
              <a:gd name="connsiteY6" fmla="*/ 9815174 h 10360223"/>
              <a:gd name="connsiteX0" fmla="*/ 7714119 w 7714119"/>
              <a:gd name="connsiteY0" fmla="*/ 9815174 h 9896089"/>
              <a:gd name="connsiteX1" fmla="*/ 4216403 w 7714119"/>
              <a:gd name="connsiteY1" fmla="*/ 9865860 h 9896089"/>
              <a:gd name="connsiteX2" fmla="*/ 849315 w 7714119"/>
              <a:gd name="connsiteY2" fmla="*/ 4981916 h 9896089"/>
              <a:gd name="connsiteX3" fmla="*/ 1016003 w 7714119"/>
              <a:gd name="connsiteY3" fmla="*/ 0 h 9896089"/>
              <a:gd name="connsiteX4" fmla="*/ 7547432 w 7714119"/>
              <a:gd name="connsiteY4" fmla="*/ 148659 h 9896089"/>
              <a:gd name="connsiteX5" fmla="*/ 7581243 w 7714119"/>
              <a:gd name="connsiteY5" fmla="*/ 2173997 h 9896089"/>
              <a:gd name="connsiteX6" fmla="*/ 7714119 w 7714119"/>
              <a:gd name="connsiteY6" fmla="*/ 9815174 h 9896089"/>
              <a:gd name="connsiteX0" fmla="*/ 7140703 w 7140703"/>
              <a:gd name="connsiteY0" fmla="*/ 9815174 h 9896089"/>
              <a:gd name="connsiteX1" fmla="*/ 3642987 w 7140703"/>
              <a:gd name="connsiteY1" fmla="*/ 9865860 h 9896089"/>
              <a:gd name="connsiteX2" fmla="*/ 275899 w 7140703"/>
              <a:gd name="connsiteY2" fmla="*/ 4981916 h 9896089"/>
              <a:gd name="connsiteX3" fmla="*/ 442587 w 7140703"/>
              <a:gd name="connsiteY3" fmla="*/ 0 h 9896089"/>
              <a:gd name="connsiteX4" fmla="*/ 6974016 w 7140703"/>
              <a:gd name="connsiteY4" fmla="*/ 148659 h 9896089"/>
              <a:gd name="connsiteX5" fmla="*/ 7007827 w 7140703"/>
              <a:gd name="connsiteY5" fmla="*/ 2173997 h 9896089"/>
              <a:gd name="connsiteX6" fmla="*/ 7140703 w 7140703"/>
              <a:gd name="connsiteY6" fmla="*/ 9815174 h 9896089"/>
              <a:gd name="connsiteX0" fmla="*/ 6896771 w 6896771"/>
              <a:gd name="connsiteY0" fmla="*/ 9815174 h 9896089"/>
              <a:gd name="connsiteX1" fmla="*/ 3399055 w 6896771"/>
              <a:gd name="connsiteY1" fmla="*/ 9865860 h 9896089"/>
              <a:gd name="connsiteX2" fmla="*/ 31967 w 6896771"/>
              <a:gd name="connsiteY2" fmla="*/ 4981916 h 9896089"/>
              <a:gd name="connsiteX3" fmla="*/ 198655 w 6896771"/>
              <a:gd name="connsiteY3" fmla="*/ 0 h 9896089"/>
              <a:gd name="connsiteX4" fmla="*/ 6730084 w 6896771"/>
              <a:gd name="connsiteY4" fmla="*/ 148659 h 9896089"/>
              <a:gd name="connsiteX5" fmla="*/ 6763895 w 6896771"/>
              <a:gd name="connsiteY5" fmla="*/ 2173997 h 9896089"/>
              <a:gd name="connsiteX6" fmla="*/ 6896771 w 6896771"/>
              <a:gd name="connsiteY6" fmla="*/ 9815174 h 9896089"/>
              <a:gd name="connsiteX0" fmla="*/ 7012587 w 7012587"/>
              <a:gd name="connsiteY0" fmla="*/ 9815174 h 9896089"/>
              <a:gd name="connsiteX1" fmla="*/ 3514871 w 7012587"/>
              <a:gd name="connsiteY1" fmla="*/ 9865860 h 9896089"/>
              <a:gd name="connsiteX2" fmla="*/ 147783 w 7012587"/>
              <a:gd name="connsiteY2" fmla="*/ 4981916 h 9896089"/>
              <a:gd name="connsiteX3" fmla="*/ 314471 w 7012587"/>
              <a:gd name="connsiteY3" fmla="*/ 0 h 9896089"/>
              <a:gd name="connsiteX4" fmla="*/ 6845900 w 7012587"/>
              <a:gd name="connsiteY4" fmla="*/ 148659 h 9896089"/>
              <a:gd name="connsiteX5" fmla="*/ 6879711 w 7012587"/>
              <a:gd name="connsiteY5" fmla="*/ 2173997 h 9896089"/>
              <a:gd name="connsiteX6" fmla="*/ 7012587 w 7012587"/>
              <a:gd name="connsiteY6" fmla="*/ 9815174 h 9896089"/>
              <a:gd name="connsiteX0" fmla="*/ 6931890 w 6931890"/>
              <a:gd name="connsiteY0" fmla="*/ 9815174 h 9896089"/>
              <a:gd name="connsiteX1" fmla="*/ 3434174 w 6931890"/>
              <a:gd name="connsiteY1" fmla="*/ 9865860 h 9896089"/>
              <a:gd name="connsiteX2" fmla="*/ 67086 w 6931890"/>
              <a:gd name="connsiteY2" fmla="*/ 4981916 h 9896089"/>
              <a:gd name="connsiteX3" fmla="*/ 233774 w 6931890"/>
              <a:gd name="connsiteY3" fmla="*/ 0 h 9896089"/>
              <a:gd name="connsiteX4" fmla="*/ 6765203 w 6931890"/>
              <a:gd name="connsiteY4" fmla="*/ 148659 h 9896089"/>
              <a:gd name="connsiteX5" fmla="*/ 6799014 w 6931890"/>
              <a:gd name="connsiteY5" fmla="*/ 2173997 h 9896089"/>
              <a:gd name="connsiteX6" fmla="*/ 6931890 w 6931890"/>
              <a:gd name="connsiteY6" fmla="*/ 9815174 h 9896089"/>
              <a:gd name="connsiteX0" fmla="*/ 6825018 w 6825018"/>
              <a:gd name="connsiteY0" fmla="*/ 9815174 h 10239278"/>
              <a:gd name="connsiteX1" fmla="*/ 3327302 w 6825018"/>
              <a:gd name="connsiteY1" fmla="*/ 9865860 h 10239278"/>
              <a:gd name="connsiteX2" fmla="*/ 319442 w 6825018"/>
              <a:gd name="connsiteY2" fmla="*/ 4851287 h 10239278"/>
              <a:gd name="connsiteX3" fmla="*/ 126902 w 6825018"/>
              <a:gd name="connsiteY3" fmla="*/ 0 h 10239278"/>
              <a:gd name="connsiteX4" fmla="*/ 6658331 w 6825018"/>
              <a:gd name="connsiteY4" fmla="*/ 148659 h 10239278"/>
              <a:gd name="connsiteX5" fmla="*/ 6692142 w 6825018"/>
              <a:gd name="connsiteY5" fmla="*/ 2173997 h 10239278"/>
              <a:gd name="connsiteX6" fmla="*/ 6825018 w 6825018"/>
              <a:gd name="connsiteY6" fmla="*/ 9815174 h 10239278"/>
              <a:gd name="connsiteX0" fmla="*/ 6825018 w 6825018"/>
              <a:gd name="connsiteY0" fmla="*/ 9815174 h 9905687"/>
              <a:gd name="connsiteX1" fmla="*/ 3327302 w 6825018"/>
              <a:gd name="connsiteY1" fmla="*/ 9865860 h 9905687"/>
              <a:gd name="connsiteX2" fmla="*/ 319442 w 6825018"/>
              <a:gd name="connsiteY2" fmla="*/ 4851287 h 9905687"/>
              <a:gd name="connsiteX3" fmla="*/ 126902 w 6825018"/>
              <a:gd name="connsiteY3" fmla="*/ 0 h 9905687"/>
              <a:gd name="connsiteX4" fmla="*/ 6658331 w 6825018"/>
              <a:gd name="connsiteY4" fmla="*/ 148659 h 9905687"/>
              <a:gd name="connsiteX5" fmla="*/ 6692142 w 6825018"/>
              <a:gd name="connsiteY5" fmla="*/ 2173997 h 9905687"/>
              <a:gd name="connsiteX6" fmla="*/ 6825018 w 6825018"/>
              <a:gd name="connsiteY6" fmla="*/ 9815174 h 9905687"/>
              <a:gd name="connsiteX0" fmla="*/ 6825018 w 6825018"/>
              <a:gd name="connsiteY0" fmla="*/ 9815174 h 9963588"/>
              <a:gd name="connsiteX1" fmla="*/ 3327302 w 6825018"/>
              <a:gd name="connsiteY1" fmla="*/ 9865860 h 9963588"/>
              <a:gd name="connsiteX2" fmla="*/ 319442 w 6825018"/>
              <a:gd name="connsiteY2" fmla="*/ 4851287 h 9963588"/>
              <a:gd name="connsiteX3" fmla="*/ 126902 w 6825018"/>
              <a:gd name="connsiteY3" fmla="*/ 0 h 9963588"/>
              <a:gd name="connsiteX4" fmla="*/ 6658331 w 6825018"/>
              <a:gd name="connsiteY4" fmla="*/ 148659 h 9963588"/>
              <a:gd name="connsiteX5" fmla="*/ 6692142 w 6825018"/>
              <a:gd name="connsiteY5" fmla="*/ 2173997 h 9963588"/>
              <a:gd name="connsiteX6" fmla="*/ 6825018 w 6825018"/>
              <a:gd name="connsiteY6" fmla="*/ 9815174 h 9963588"/>
              <a:gd name="connsiteX0" fmla="*/ 6852413 w 6852413"/>
              <a:gd name="connsiteY0" fmla="*/ 9815174 h 10069925"/>
              <a:gd name="connsiteX1" fmla="*/ 3354697 w 6852413"/>
              <a:gd name="connsiteY1" fmla="*/ 9865860 h 10069925"/>
              <a:gd name="connsiteX2" fmla="*/ 1363764 w 6852413"/>
              <a:gd name="connsiteY2" fmla="*/ 7137882 h 10069925"/>
              <a:gd name="connsiteX3" fmla="*/ 346837 w 6852413"/>
              <a:gd name="connsiteY3" fmla="*/ 4851287 h 10069925"/>
              <a:gd name="connsiteX4" fmla="*/ 154297 w 6852413"/>
              <a:gd name="connsiteY4" fmla="*/ 0 h 10069925"/>
              <a:gd name="connsiteX5" fmla="*/ 6685726 w 6852413"/>
              <a:gd name="connsiteY5" fmla="*/ 148659 h 10069925"/>
              <a:gd name="connsiteX6" fmla="*/ 6719537 w 6852413"/>
              <a:gd name="connsiteY6" fmla="*/ 2173997 h 10069925"/>
              <a:gd name="connsiteX7" fmla="*/ 6852413 w 6852413"/>
              <a:gd name="connsiteY7" fmla="*/ 9815174 h 10069925"/>
              <a:gd name="connsiteX0" fmla="*/ 6852413 w 6852413"/>
              <a:gd name="connsiteY0" fmla="*/ 9815174 h 9910453"/>
              <a:gd name="connsiteX1" fmla="*/ 3354697 w 6852413"/>
              <a:gd name="connsiteY1" fmla="*/ 9865860 h 9910453"/>
              <a:gd name="connsiteX2" fmla="*/ 1363764 w 6852413"/>
              <a:gd name="connsiteY2" fmla="*/ 7137882 h 9910453"/>
              <a:gd name="connsiteX3" fmla="*/ 346837 w 6852413"/>
              <a:gd name="connsiteY3" fmla="*/ 4851287 h 9910453"/>
              <a:gd name="connsiteX4" fmla="*/ 154297 w 6852413"/>
              <a:gd name="connsiteY4" fmla="*/ 0 h 9910453"/>
              <a:gd name="connsiteX5" fmla="*/ 6685726 w 6852413"/>
              <a:gd name="connsiteY5" fmla="*/ 148659 h 9910453"/>
              <a:gd name="connsiteX6" fmla="*/ 6719537 w 6852413"/>
              <a:gd name="connsiteY6" fmla="*/ 2173997 h 9910453"/>
              <a:gd name="connsiteX7" fmla="*/ 6852413 w 6852413"/>
              <a:gd name="connsiteY7" fmla="*/ 9815174 h 9910453"/>
              <a:gd name="connsiteX0" fmla="*/ 6852413 w 6852413"/>
              <a:gd name="connsiteY0" fmla="*/ 9815174 h 9924910"/>
              <a:gd name="connsiteX1" fmla="*/ 3354697 w 6852413"/>
              <a:gd name="connsiteY1" fmla="*/ 9865860 h 9924910"/>
              <a:gd name="connsiteX2" fmla="*/ 1363764 w 6852413"/>
              <a:gd name="connsiteY2" fmla="*/ 7137882 h 9924910"/>
              <a:gd name="connsiteX3" fmla="*/ 346837 w 6852413"/>
              <a:gd name="connsiteY3" fmla="*/ 4851287 h 9924910"/>
              <a:gd name="connsiteX4" fmla="*/ 154297 w 6852413"/>
              <a:gd name="connsiteY4" fmla="*/ 0 h 9924910"/>
              <a:gd name="connsiteX5" fmla="*/ 6685726 w 6852413"/>
              <a:gd name="connsiteY5" fmla="*/ 148659 h 9924910"/>
              <a:gd name="connsiteX6" fmla="*/ 6719537 w 6852413"/>
              <a:gd name="connsiteY6" fmla="*/ 2173997 h 9924910"/>
              <a:gd name="connsiteX7" fmla="*/ 6852413 w 6852413"/>
              <a:gd name="connsiteY7" fmla="*/ 9815174 h 9924910"/>
              <a:gd name="connsiteX0" fmla="*/ 6772202 w 6772202"/>
              <a:gd name="connsiteY0" fmla="*/ 9799132 h 10064527"/>
              <a:gd name="connsiteX1" fmla="*/ 3354697 w 6772202"/>
              <a:gd name="connsiteY1" fmla="*/ 9865860 h 10064527"/>
              <a:gd name="connsiteX2" fmla="*/ 1363764 w 6772202"/>
              <a:gd name="connsiteY2" fmla="*/ 7137882 h 10064527"/>
              <a:gd name="connsiteX3" fmla="*/ 346837 w 6772202"/>
              <a:gd name="connsiteY3" fmla="*/ 4851287 h 10064527"/>
              <a:gd name="connsiteX4" fmla="*/ 154297 w 6772202"/>
              <a:gd name="connsiteY4" fmla="*/ 0 h 10064527"/>
              <a:gd name="connsiteX5" fmla="*/ 6685726 w 6772202"/>
              <a:gd name="connsiteY5" fmla="*/ 148659 h 10064527"/>
              <a:gd name="connsiteX6" fmla="*/ 6719537 w 6772202"/>
              <a:gd name="connsiteY6" fmla="*/ 2173997 h 10064527"/>
              <a:gd name="connsiteX7" fmla="*/ 6772202 w 6772202"/>
              <a:gd name="connsiteY7" fmla="*/ 9799132 h 10064527"/>
              <a:gd name="connsiteX0" fmla="*/ 6837956 w 6837956"/>
              <a:gd name="connsiteY0" fmla="*/ 9702879 h 9968274"/>
              <a:gd name="connsiteX1" fmla="*/ 3420451 w 6837956"/>
              <a:gd name="connsiteY1" fmla="*/ 9769607 h 9968274"/>
              <a:gd name="connsiteX2" fmla="*/ 1429518 w 6837956"/>
              <a:gd name="connsiteY2" fmla="*/ 7041629 h 9968274"/>
              <a:gd name="connsiteX3" fmla="*/ 412591 w 6837956"/>
              <a:gd name="connsiteY3" fmla="*/ 4755034 h 9968274"/>
              <a:gd name="connsiteX4" fmla="*/ 139840 w 6837956"/>
              <a:gd name="connsiteY4" fmla="*/ 0 h 9968274"/>
              <a:gd name="connsiteX5" fmla="*/ 6751480 w 6837956"/>
              <a:gd name="connsiteY5" fmla="*/ 52406 h 9968274"/>
              <a:gd name="connsiteX6" fmla="*/ 6785291 w 6837956"/>
              <a:gd name="connsiteY6" fmla="*/ 2077744 h 9968274"/>
              <a:gd name="connsiteX7" fmla="*/ 6837956 w 6837956"/>
              <a:gd name="connsiteY7" fmla="*/ 9702879 h 9968274"/>
              <a:gd name="connsiteX0" fmla="*/ 6837956 w 6837956"/>
              <a:gd name="connsiteY0" fmla="*/ 9702879 h 9968274"/>
              <a:gd name="connsiteX1" fmla="*/ 3420451 w 6837956"/>
              <a:gd name="connsiteY1" fmla="*/ 9769607 h 9968274"/>
              <a:gd name="connsiteX2" fmla="*/ 1429518 w 6837956"/>
              <a:gd name="connsiteY2" fmla="*/ 7041629 h 9968274"/>
              <a:gd name="connsiteX3" fmla="*/ 412591 w 6837956"/>
              <a:gd name="connsiteY3" fmla="*/ 4755034 h 9968274"/>
              <a:gd name="connsiteX4" fmla="*/ 139840 w 6837956"/>
              <a:gd name="connsiteY4" fmla="*/ 0 h 9968274"/>
              <a:gd name="connsiteX5" fmla="*/ 6783564 w 6837956"/>
              <a:gd name="connsiteY5" fmla="*/ 4280 h 9968274"/>
              <a:gd name="connsiteX6" fmla="*/ 6785291 w 6837956"/>
              <a:gd name="connsiteY6" fmla="*/ 2077744 h 9968274"/>
              <a:gd name="connsiteX7" fmla="*/ 6837956 w 6837956"/>
              <a:gd name="connsiteY7" fmla="*/ 9702879 h 9968274"/>
              <a:gd name="connsiteX0" fmla="*/ 6837956 w 6837956"/>
              <a:gd name="connsiteY0" fmla="*/ 9702879 h 9944781"/>
              <a:gd name="connsiteX1" fmla="*/ 3484620 w 6837956"/>
              <a:gd name="connsiteY1" fmla="*/ 9737523 h 9944781"/>
              <a:gd name="connsiteX2" fmla="*/ 1429518 w 6837956"/>
              <a:gd name="connsiteY2" fmla="*/ 7041629 h 9944781"/>
              <a:gd name="connsiteX3" fmla="*/ 412591 w 6837956"/>
              <a:gd name="connsiteY3" fmla="*/ 4755034 h 9944781"/>
              <a:gd name="connsiteX4" fmla="*/ 139840 w 6837956"/>
              <a:gd name="connsiteY4" fmla="*/ 0 h 9944781"/>
              <a:gd name="connsiteX5" fmla="*/ 6783564 w 6837956"/>
              <a:gd name="connsiteY5" fmla="*/ 4280 h 9944781"/>
              <a:gd name="connsiteX6" fmla="*/ 6785291 w 6837956"/>
              <a:gd name="connsiteY6" fmla="*/ 2077744 h 9944781"/>
              <a:gd name="connsiteX7" fmla="*/ 6837956 w 6837956"/>
              <a:gd name="connsiteY7" fmla="*/ 9702879 h 9944781"/>
              <a:gd name="connsiteX0" fmla="*/ 6837956 w 6837956"/>
              <a:gd name="connsiteY0" fmla="*/ 9702879 h 9755911"/>
              <a:gd name="connsiteX1" fmla="*/ 3484620 w 6837956"/>
              <a:gd name="connsiteY1" fmla="*/ 9737523 h 9755911"/>
              <a:gd name="connsiteX2" fmla="*/ 1429518 w 6837956"/>
              <a:gd name="connsiteY2" fmla="*/ 7041629 h 9755911"/>
              <a:gd name="connsiteX3" fmla="*/ 412591 w 6837956"/>
              <a:gd name="connsiteY3" fmla="*/ 4755034 h 9755911"/>
              <a:gd name="connsiteX4" fmla="*/ 139840 w 6837956"/>
              <a:gd name="connsiteY4" fmla="*/ 0 h 9755911"/>
              <a:gd name="connsiteX5" fmla="*/ 6783564 w 6837956"/>
              <a:gd name="connsiteY5" fmla="*/ 4280 h 9755911"/>
              <a:gd name="connsiteX6" fmla="*/ 6785291 w 6837956"/>
              <a:gd name="connsiteY6" fmla="*/ 2077744 h 9755911"/>
              <a:gd name="connsiteX7" fmla="*/ 6837956 w 6837956"/>
              <a:gd name="connsiteY7" fmla="*/ 9702879 h 9755911"/>
              <a:gd name="connsiteX0" fmla="*/ 6837956 w 6837956"/>
              <a:gd name="connsiteY0" fmla="*/ 9702879 h 9755911"/>
              <a:gd name="connsiteX1" fmla="*/ 3612956 w 6837956"/>
              <a:gd name="connsiteY1" fmla="*/ 9737523 h 9755911"/>
              <a:gd name="connsiteX2" fmla="*/ 1429518 w 6837956"/>
              <a:gd name="connsiteY2" fmla="*/ 7041629 h 9755911"/>
              <a:gd name="connsiteX3" fmla="*/ 412591 w 6837956"/>
              <a:gd name="connsiteY3" fmla="*/ 4755034 h 9755911"/>
              <a:gd name="connsiteX4" fmla="*/ 139840 w 6837956"/>
              <a:gd name="connsiteY4" fmla="*/ 0 h 9755911"/>
              <a:gd name="connsiteX5" fmla="*/ 6783564 w 6837956"/>
              <a:gd name="connsiteY5" fmla="*/ 4280 h 9755911"/>
              <a:gd name="connsiteX6" fmla="*/ 6785291 w 6837956"/>
              <a:gd name="connsiteY6" fmla="*/ 2077744 h 9755911"/>
              <a:gd name="connsiteX7" fmla="*/ 6837956 w 6837956"/>
              <a:gd name="connsiteY7" fmla="*/ 9702879 h 9755911"/>
              <a:gd name="connsiteX0" fmla="*/ 6837956 w 6837956"/>
              <a:gd name="connsiteY0" fmla="*/ 9702879 h 9749088"/>
              <a:gd name="connsiteX1" fmla="*/ 3612956 w 6837956"/>
              <a:gd name="connsiteY1" fmla="*/ 9721481 h 9749088"/>
              <a:gd name="connsiteX2" fmla="*/ 1429518 w 6837956"/>
              <a:gd name="connsiteY2" fmla="*/ 7041629 h 9749088"/>
              <a:gd name="connsiteX3" fmla="*/ 412591 w 6837956"/>
              <a:gd name="connsiteY3" fmla="*/ 4755034 h 9749088"/>
              <a:gd name="connsiteX4" fmla="*/ 139840 w 6837956"/>
              <a:gd name="connsiteY4" fmla="*/ 0 h 9749088"/>
              <a:gd name="connsiteX5" fmla="*/ 6783564 w 6837956"/>
              <a:gd name="connsiteY5" fmla="*/ 4280 h 9749088"/>
              <a:gd name="connsiteX6" fmla="*/ 6785291 w 6837956"/>
              <a:gd name="connsiteY6" fmla="*/ 2077744 h 9749088"/>
              <a:gd name="connsiteX7" fmla="*/ 6837956 w 6837956"/>
              <a:gd name="connsiteY7" fmla="*/ 9702879 h 9749088"/>
              <a:gd name="connsiteX0" fmla="*/ 6837956 w 6837956"/>
              <a:gd name="connsiteY0" fmla="*/ 9702879 h 9743719"/>
              <a:gd name="connsiteX1" fmla="*/ 3612956 w 6837956"/>
              <a:gd name="connsiteY1" fmla="*/ 9705439 h 9743719"/>
              <a:gd name="connsiteX2" fmla="*/ 1429518 w 6837956"/>
              <a:gd name="connsiteY2" fmla="*/ 7041629 h 9743719"/>
              <a:gd name="connsiteX3" fmla="*/ 412591 w 6837956"/>
              <a:gd name="connsiteY3" fmla="*/ 4755034 h 9743719"/>
              <a:gd name="connsiteX4" fmla="*/ 139840 w 6837956"/>
              <a:gd name="connsiteY4" fmla="*/ 0 h 9743719"/>
              <a:gd name="connsiteX5" fmla="*/ 6783564 w 6837956"/>
              <a:gd name="connsiteY5" fmla="*/ 4280 h 9743719"/>
              <a:gd name="connsiteX6" fmla="*/ 6785291 w 6837956"/>
              <a:gd name="connsiteY6" fmla="*/ 2077744 h 9743719"/>
              <a:gd name="connsiteX7" fmla="*/ 6837956 w 6837956"/>
              <a:gd name="connsiteY7" fmla="*/ 9702879 h 9743719"/>
              <a:gd name="connsiteX0" fmla="*/ 6837956 w 6837956"/>
              <a:gd name="connsiteY0" fmla="*/ 9702879 h 9739418"/>
              <a:gd name="connsiteX1" fmla="*/ 3628998 w 6837956"/>
              <a:gd name="connsiteY1" fmla="*/ 9689397 h 9739418"/>
              <a:gd name="connsiteX2" fmla="*/ 1429518 w 6837956"/>
              <a:gd name="connsiteY2" fmla="*/ 7041629 h 9739418"/>
              <a:gd name="connsiteX3" fmla="*/ 412591 w 6837956"/>
              <a:gd name="connsiteY3" fmla="*/ 4755034 h 9739418"/>
              <a:gd name="connsiteX4" fmla="*/ 139840 w 6837956"/>
              <a:gd name="connsiteY4" fmla="*/ 0 h 9739418"/>
              <a:gd name="connsiteX5" fmla="*/ 6783564 w 6837956"/>
              <a:gd name="connsiteY5" fmla="*/ 4280 h 9739418"/>
              <a:gd name="connsiteX6" fmla="*/ 6785291 w 6837956"/>
              <a:gd name="connsiteY6" fmla="*/ 2077744 h 9739418"/>
              <a:gd name="connsiteX7" fmla="*/ 6837956 w 6837956"/>
              <a:gd name="connsiteY7" fmla="*/ 9702879 h 9739418"/>
              <a:gd name="connsiteX0" fmla="*/ 6827659 w 6827659"/>
              <a:gd name="connsiteY0" fmla="*/ 9702879 h 9739418"/>
              <a:gd name="connsiteX1" fmla="*/ 3618701 w 6827659"/>
              <a:gd name="connsiteY1" fmla="*/ 9689397 h 9739418"/>
              <a:gd name="connsiteX2" fmla="*/ 1419221 w 6827659"/>
              <a:gd name="connsiteY2" fmla="*/ 7041629 h 9739418"/>
              <a:gd name="connsiteX3" fmla="*/ 402294 w 6827659"/>
              <a:gd name="connsiteY3" fmla="*/ 4755034 h 9739418"/>
              <a:gd name="connsiteX4" fmla="*/ 129543 w 6827659"/>
              <a:gd name="connsiteY4" fmla="*/ 0 h 9739418"/>
              <a:gd name="connsiteX5" fmla="*/ 6773267 w 6827659"/>
              <a:gd name="connsiteY5" fmla="*/ 4280 h 9739418"/>
              <a:gd name="connsiteX6" fmla="*/ 6774994 w 6827659"/>
              <a:gd name="connsiteY6" fmla="*/ 2077744 h 9739418"/>
              <a:gd name="connsiteX7" fmla="*/ 6827659 w 6827659"/>
              <a:gd name="connsiteY7" fmla="*/ 9702879 h 9739418"/>
              <a:gd name="connsiteX0" fmla="*/ 6825272 w 6825272"/>
              <a:gd name="connsiteY0" fmla="*/ 9702879 h 9739418"/>
              <a:gd name="connsiteX1" fmla="*/ 3616314 w 6825272"/>
              <a:gd name="connsiteY1" fmla="*/ 9689397 h 9739418"/>
              <a:gd name="connsiteX2" fmla="*/ 1416834 w 6825272"/>
              <a:gd name="connsiteY2" fmla="*/ 7041629 h 9739418"/>
              <a:gd name="connsiteX3" fmla="*/ 399907 w 6825272"/>
              <a:gd name="connsiteY3" fmla="*/ 4755034 h 9739418"/>
              <a:gd name="connsiteX4" fmla="*/ 127156 w 6825272"/>
              <a:gd name="connsiteY4" fmla="*/ 0 h 9739418"/>
              <a:gd name="connsiteX5" fmla="*/ 6770880 w 6825272"/>
              <a:gd name="connsiteY5" fmla="*/ 4280 h 9739418"/>
              <a:gd name="connsiteX6" fmla="*/ 6772607 w 6825272"/>
              <a:gd name="connsiteY6" fmla="*/ 2077744 h 9739418"/>
              <a:gd name="connsiteX7" fmla="*/ 6825272 w 6825272"/>
              <a:gd name="connsiteY7" fmla="*/ 9702879 h 9739418"/>
              <a:gd name="connsiteX0" fmla="*/ 6817852 w 6817852"/>
              <a:gd name="connsiteY0" fmla="*/ 9702879 h 9739418"/>
              <a:gd name="connsiteX1" fmla="*/ 3608894 w 6817852"/>
              <a:gd name="connsiteY1" fmla="*/ 9689397 h 9739418"/>
              <a:gd name="connsiteX2" fmla="*/ 1409414 w 6817852"/>
              <a:gd name="connsiteY2" fmla="*/ 7041629 h 9739418"/>
              <a:gd name="connsiteX3" fmla="*/ 440613 w 6817852"/>
              <a:gd name="connsiteY3" fmla="*/ 4755034 h 9739418"/>
              <a:gd name="connsiteX4" fmla="*/ 119736 w 6817852"/>
              <a:gd name="connsiteY4" fmla="*/ 0 h 9739418"/>
              <a:gd name="connsiteX5" fmla="*/ 6763460 w 6817852"/>
              <a:gd name="connsiteY5" fmla="*/ 4280 h 9739418"/>
              <a:gd name="connsiteX6" fmla="*/ 6765187 w 6817852"/>
              <a:gd name="connsiteY6" fmla="*/ 2077744 h 9739418"/>
              <a:gd name="connsiteX7" fmla="*/ 6817852 w 6817852"/>
              <a:gd name="connsiteY7" fmla="*/ 9702879 h 9739418"/>
              <a:gd name="connsiteX0" fmla="*/ 6817852 w 6817852"/>
              <a:gd name="connsiteY0" fmla="*/ 9702879 h 9739418"/>
              <a:gd name="connsiteX1" fmla="*/ 3608894 w 6817852"/>
              <a:gd name="connsiteY1" fmla="*/ 9689397 h 9739418"/>
              <a:gd name="connsiteX2" fmla="*/ 1409414 w 6817852"/>
              <a:gd name="connsiteY2" fmla="*/ 7041629 h 9739418"/>
              <a:gd name="connsiteX3" fmla="*/ 440613 w 6817852"/>
              <a:gd name="connsiteY3" fmla="*/ 4755034 h 9739418"/>
              <a:gd name="connsiteX4" fmla="*/ 119736 w 6817852"/>
              <a:gd name="connsiteY4" fmla="*/ 0 h 9739418"/>
              <a:gd name="connsiteX5" fmla="*/ 6763460 w 6817852"/>
              <a:gd name="connsiteY5" fmla="*/ 4280 h 9739418"/>
              <a:gd name="connsiteX6" fmla="*/ 6765187 w 6817852"/>
              <a:gd name="connsiteY6" fmla="*/ 2077744 h 9739418"/>
              <a:gd name="connsiteX7" fmla="*/ 6817852 w 6817852"/>
              <a:gd name="connsiteY7" fmla="*/ 9702879 h 9739418"/>
              <a:gd name="connsiteX0" fmla="*/ 6817852 w 6817852"/>
              <a:gd name="connsiteY0" fmla="*/ 9702879 h 9739418"/>
              <a:gd name="connsiteX1" fmla="*/ 3608894 w 6817852"/>
              <a:gd name="connsiteY1" fmla="*/ 9689397 h 9739418"/>
              <a:gd name="connsiteX2" fmla="*/ 1409414 w 6817852"/>
              <a:gd name="connsiteY2" fmla="*/ 7041629 h 9739418"/>
              <a:gd name="connsiteX3" fmla="*/ 440613 w 6817852"/>
              <a:gd name="connsiteY3" fmla="*/ 4755034 h 9739418"/>
              <a:gd name="connsiteX4" fmla="*/ 119736 w 6817852"/>
              <a:gd name="connsiteY4" fmla="*/ 0 h 9739418"/>
              <a:gd name="connsiteX5" fmla="*/ 6763460 w 6817852"/>
              <a:gd name="connsiteY5" fmla="*/ 4280 h 9739418"/>
              <a:gd name="connsiteX6" fmla="*/ 6765187 w 6817852"/>
              <a:gd name="connsiteY6" fmla="*/ 2077744 h 9739418"/>
              <a:gd name="connsiteX7" fmla="*/ 6817852 w 6817852"/>
              <a:gd name="connsiteY7" fmla="*/ 9702879 h 9739418"/>
              <a:gd name="connsiteX0" fmla="*/ 6817852 w 6817852"/>
              <a:gd name="connsiteY0" fmla="*/ 9702879 h 9739418"/>
              <a:gd name="connsiteX1" fmla="*/ 3608894 w 6817852"/>
              <a:gd name="connsiteY1" fmla="*/ 9689397 h 9739418"/>
              <a:gd name="connsiteX2" fmla="*/ 1409414 w 6817852"/>
              <a:gd name="connsiteY2" fmla="*/ 7041629 h 9739418"/>
              <a:gd name="connsiteX3" fmla="*/ 440613 w 6817852"/>
              <a:gd name="connsiteY3" fmla="*/ 4755034 h 9739418"/>
              <a:gd name="connsiteX4" fmla="*/ 119736 w 6817852"/>
              <a:gd name="connsiteY4" fmla="*/ 0 h 9739418"/>
              <a:gd name="connsiteX5" fmla="*/ 6763460 w 6817852"/>
              <a:gd name="connsiteY5" fmla="*/ 4280 h 9739418"/>
              <a:gd name="connsiteX6" fmla="*/ 6765187 w 6817852"/>
              <a:gd name="connsiteY6" fmla="*/ 2077744 h 9739418"/>
              <a:gd name="connsiteX7" fmla="*/ 6817852 w 6817852"/>
              <a:gd name="connsiteY7" fmla="*/ 9702879 h 973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7852" h="9739418">
                <a:moveTo>
                  <a:pt x="6817852" y="9702879"/>
                </a:moveTo>
                <a:cubicBezTo>
                  <a:pt x="4172624" y="9787636"/>
                  <a:pt x="3964868" y="9699802"/>
                  <a:pt x="3608894" y="9689397"/>
                </a:cubicBezTo>
                <a:cubicBezTo>
                  <a:pt x="3252920" y="9678992"/>
                  <a:pt x="1814471" y="7909475"/>
                  <a:pt x="1409414" y="7041629"/>
                </a:cubicBezTo>
                <a:cubicBezTo>
                  <a:pt x="940188" y="6173783"/>
                  <a:pt x="575349" y="5319039"/>
                  <a:pt x="440613" y="4755034"/>
                </a:cubicBezTo>
                <a:cubicBezTo>
                  <a:pt x="305877" y="4191029"/>
                  <a:pt x="-237626" y="1338943"/>
                  <a:pt x="119736" y="0"/>
                </a:cubicBezTo>
                <a:lnTo>
                  <a:pt x="6763460" y="4280"/>
                </a:lnTo>
                <a:cubicBezTo>
                  <a:pt x="6774538" y="1237469"/>
                  <a:pt x="6731963" y="395901"/>
                  <a:pt x="6765187" y="2077744"/>
                </a:cubicBezTo>
                <a:cubicBezTo>
                  <a:pt x="6798411" y="3694273"/>
                  <a:pt x="6720073" y="8246730"/>
                  <a:pt x="6817852" y="9702879"/>
                </a:cubicBezTo>
                <a:close/>
              </a:path>
            </a:pathLst>
          </a:custGeom>
          <a:ln w="9525">
            <a:noFill/>
            <a:miter lim="400000"/>
          </a:ln>
          <a:extLst>
            <a:ext uri="{C572A759-6A51-4108-AA02-DFA0A04FC94B}">
              <ma14:wrappingTextBoxFlag xmlns:ma14="http://schemas.microsoft.com/office/mac/drawingml/2011/main" xmlns="" val="1"/>
            </a:ext>
          </a:extLst>
        </p:spPr>
        <p:txBody>
          <a:bodyPr/>
          <a:lstStyle/>
          <a:p>
            <a:endParaRPr lang="en-US" dirty="0"/>
          </a:p>
        </p:txBody>
      </p:sp>
      <p:sp>
        <p:nvSpPr>
          <p:cNvPr id="60" name="Title Text"/>
          <p:cNvSpPr txBox="1">
            <a:spLocks noGrp="1"/>
          </p:cNvSpPr>
          <p:nvPr>
            <p:ph type="title"/>
          </p:nvPr>
        </p:nvSpPr>
        <p:spPr>
          <a:xfrm>
            <a:off x="1270039" y="635000"/>
            <a:ext cx="9117545" cy="1988692"/>
          </a:xfrm>
          <a:prstGeom prst="rect">
            <a:avLst/>
          </a:prstGeom>
        </p:spPr>
        <p:txBody>
          <a:bodyPr anchor="t"/>
          <a:lstStyle/>
          <a:p>
            <a:r>
              <a:t>Title Text</a:t>
            </a:r>
          </a:p>
        </p:txBody>
      </p:sp>
      <p:sp>
        <p:nvSpPr>
          <p:cNvPr id="61" name="Body Level One…"/>
          <p:cNvSpPr txBox="1">
            <a:spLocks noGrp="1"/>
          </p:cNvSpPr>
          <p:nvPr>
            <p:ph type="body" sz="quarter" idx="1"/>
          </p:nvPr>
        </p:nvSpPr>
        <p:spPr>
          <a:xfrm>
            <a:off x="1270039" y="2616200"/>
            <a:ext cx="9117545" cy="4267200"/>
          </a:xfrm>
          <a:prstGeom prst="rect">
            <a:avLst/>
          </a:prstGeom>
        </p:spPr>
        <p:txBody>
          <a:bodyPr anchor="t"/>
          <a:lstStyle>
            <a:lvl1pPr marL="0" indent="0">
              <a:buSzTx/>
              <a:buNone/>
              <a:defRPr>
                <a:solidFill>
                  <a:schemeClr val="tx2">
                    <a:lumMod val="50000"/>
                  </a:schemeClr>
                </a:solidFill>
              </a:defRPr>
            </a:lvl1pPr>
            <a:lvl2pPr marL="0" indent="0">
              <a:buSzTx/>
              <a:buNone/>
              <a:defRPr>
                <a:solidFill>
                  <a:schemeClr val="tx2">
                    <a:lumMod val="50000"/>
                  </a:schemeClr>
                </a:solidFill>
              </a:defRPr>
            </a:lvl2pPr>
            <a:lvl3pPr marL="0" indent="0">
              <a:buSzTx/>
              <a:buNone/>
              <a:defRPr>
                <a:solidFill>
                  <a:schemeClr val="tx2">
                    <a:lumMod val="50000"/>
                  </a:schemeClr>
                </a:solidFill>
              </a:defRPr>
            </a:lvl3pPr>
            <a:lvl4pPr marL="0" indent="0">
              <a:buSzTx/>
              <a:buNone/>
              <a:defRPr>
                <a:solidFill>
                  <a:schemeClr val="tx2">
                    <a:lumMod val="50000"/>
                  </a:schemeClr>
                </a:solidFill>
              </a:defRPr>
            </a:lvl4pPr>
            <a:lvl5pPr marL="0" indent="0">
              <a:buSzTx/>
              <a:buNone/>
              <a:defRPr>
                <a:solidFill>
                  <a:schemeClr val="tx2">
                    <a:lumMod val="50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62" name="Pull out quote"/>
          <p:cNvSpPr>
            <a:spLocks noGrp="1"/>
          </p:cNvSpPr>
          <p:nvPr>
            <p:ph type="body" sz="quarter" idx="14"/>
          </p:nvPr>
        </p:nvSpPr>
        <p:spPr>
          <a:xfrm>
            <a:off x="9766340" y="9099807"/>
            <a:ext cx="6549451" cy="406401"/>
          </a:xfrm>
          <a:prstGeom prst="rect">
            <a:avLst/>
          </a:prstGeom>
        </p:spPr>
        <p:txBody>
          <a:bodyPr/>
          <a:lstStyle>
            <a:lvl1pPr marL="0" indent="0">
              <a:spcBef>
                <a:spcPts val="0"/>
              </a:spcBef>
              <a:buSzTx/>
              <a:buNone/>
              <a:defRPr>
                <a:solidFill>
                  <a:srgbClr val="00A585"/>
                </a:solidFill>
                <a:latin typeface="Open Sans Bold"/>
                <a:sym typeface="Open Sans Bold"/>
              </a:defRPr>
            </a:lvl1pPr>
          </a:lstStyle>
          <a:p>
            <a:pPr marL="0" indent="0">
              <a:spcBef>
                <a:spcPts val="0"/>
              </a:spcBef>
              <a:buSzTx/>
              <a:buNone/>
              <a:defRPr>
                <a:solidFill>
                  <a:srgbClr val="00A585"/>
                </a:solidFill>
                <a:latin typeface="Open Sans Bold"/>
                <a:ea typeface="Open Sans Bold"/>
                <a:cs typeface="Open Sans Bold"/>
                <a:sym typeface="Open Sans Bold"/>
              </a:defRPr>
            </a:pPr>
            <a:endParaRPr/>
          </a:p>
        </p:txBody>
      </p:sp>
      <p:sp>
        <p:nvSpPr>
          <p:cNvPr id="63" name="Slide Number"/>
          <p:cNvSpPr txBox="1">
            <a:spLocks noGrp="1"/>
          </p:cNvSpPr>
          <p:nvPr>
            <p:ph type="sldNum" sz="quarter" idx="2"/>
          </p:nvPr>
        </p:nvSpPr>
        <p:spPr>
          <a:xfrm>
            <a:off x="3396741" y="8803219"/>
            <a:ext cx="418384" cy="410369"/>
          </a:xfrm>
          <a:prstGeom prst="rect">
            <a:avLst/>
          </a:prstGeom>
        </p:spPr>
        <p:txBody>
          <a:bodyPr/>
          <a:lstStyle>
            <a:lvl1pPr>
              <a:defRPr sz="2000">
                <a:solidFill>
                  <a:srgbClr val="00B297"/>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Vertical Title and Text">
    <p:bg>
      <p:bgPr>
        <a:solidFill>
          <a:srgbClr val="272727"/>
        </a:solidFill>
        <a:effectLst/>
      </p:bgPr>
    </p:bg>
    <p:spTree>
      <p:nvGrpSpPr>
        <p:cNvPr id="1" name=""/>
        <p:cNvGrpSpPr/>
        <p:nvPr/>
      </p:nvGrpSpPr>
      <p:grpSpPr>
        <a:xfrm>
          <a:off x="0" y="0"/>
          <a:ext cx="0" cy="0"/>
          <a:chOff x="0" y="0"/>
          <a:chExt cx="0" cy="0"/>
        </a:xfrm>
      </p:grpSpPr>
      <p:sp>
        <p:nvSpPr>
          <p:cNvPr id="5" name="TextBox 4"/>
          <p:cNvSpPr txBox="1"/>
          <p:nvPr userDrawn="1"/>
        </p:nvSpPr>
        <p:spPr>
          <a:xfrm>
            <a:off x="612696" y="8788970"/>
            <a:ext cx="10986215" cy="486287"/>
          </a:xfrm>
          <a:prstGeom prst="rect">
            <a:avLst/>
          </a:prstGeom>
          <a:noFill/>
        </p:spPr>
        <p:txBody>
          <a:bodyPr wrap="square" rtlCol="0">
            <a:spAutoFit/>
          </a:bodyPr>
          <a:lstStyle/>
          <a:p>
            <a:r>
              <a:rPr lang="en-US" sz="2560" dirty="0">
                <a:solidFill>
                  <a:srgbClr val="777877"/>
                </a:solidFill>
              </a:rPr>
              <a:t>INFO@CHSALLIANCE.ORG 	WWW.CHSALLIANCE.ORG</a:t>
            </a:r>
          </a:p>
        </p:txBody>
      </p:sp>
      <p:pic>
        <p:nvPicPr>
          <p:cNvPr id="6" name="Picture 5"/>
          <p:cNvPicPr>
            <a:picLocks noChangeAspect="1"/>
          </p:cNvPicPr>
          <p:nvPr userDrawn="1"/>
        </p:nvPicPr>
        <p:blipFill>
          <a:blip r:embed="rId2"/>
          <a:stretch>
            <a:fillRect/>
          </a:stretch>
        </p:blipFill>
        <p:spPr>
          <a:xfrm>
            <a:off x="0" y="8658940"/>
            <a:ext cx="17340263" cy="44948"/>
          </a:xfrm>
          <a:prstGeom prst="rect">
            <a:avLst/>
          </a:prstGeom>
        </p:spPr>
      </p:pic>
      <p:pic>
        <p:nvPicPr>
          <p:cNvPr id="11" name="Picture 10" descr="CHS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93748" y="492741"/>
            <a:ext cx="7753176" cy="1516540"/>
          </a:xfrm>
          <a:prstGeom prst="rect">
            <a:avLst/>
          </a:prstGeom>
        </p:spPr>
      </p:pic>
    </p:spTree>
    <p:extLst>
      <p:ext uri="{BB962C8B-B14F-4D97-AF65-F5344CB8AC3E}">
        <p14:creationId xmlns:p14="http://schemas.microsoft.com/office/powerpoint/2010/main" val="2678143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p:cSld name="1_title">
    <p:spTree>
      <p:nvGrpSpPr>
        <p:cNvPr id="1" name="Shape 28"/>
        <p:cNvGrpSpPr/>
        <p:nvPr/>
      </p:nvGrpSpPr>
      <p:grpSpPr>
        <a:xfrm>
          <a:off x="0" y="0"/>
          <a:ext cx="0" cy="0"/>
          <a:chOff x="0" y="0"/>
          <a:chExt cx="0" cy="0"/>
        </a:xfrm>
      </p:grpSpPr>
      <p:sp>
        <p:nvSpPr>
          <p:cNvPr id="29" name="Google Shape;29;p19"/>
          <p:cNvSpPr/>
          <p:nvPr/>
        </p:nvSpPr>
        <p:spPr>
          <a:xfrm>
            <a:off x="-623529" y="1135336"/>
            <a:ext cx="1257491" cy="943090"/>
          </a:xfrm>
          <a:prstGeom prst="ellipse">
            <a:avLst/>
          </a:prstGeom>
          <a:solidFill>
            <a:srgbClr val="EABC3F"/>
          </a:solidFill>
          <a:ln>
            <a:noFill/>
          </a:ln>
        </p:spPr>
        <p:txBody>
          <a:bodyPr spcFirstLastPara="1" wrap="square" lIns="130027" tIns="64996" rIns="130027" bIns="6499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560" b="0" i="0" u="none" strike="noStrike" cap="none">
              <a:solidFill>
                <a:schemeClr val="lt1"/>
              </a:solidFill>
              <a:latin typeface="Calibri"/>
              <a:ea typeface="Calibri"/>
              <a:cs typeface="Calibri"/>
              <a:sym typeface="Calibri"/>
            </a:endParaRPr>
          </a:p>
        </p:txBody>
      </p:sp>
      <p:sp>
        <p:nvSpPr>
          <p:cNvPr id="30" name="Google Shape;30;p19"/>
          <p:cNvSpPr txBox="1">
            <a:spLocks noGrp="1"/>
          </p:cNvSpPr>
          <p:nvPr>
            <p:ph type="body" idx="1"/>
          </p:nvPr>
        </p:nvSpPr>
        <p:spPr>
          <a:xfrm>
            <a:off x="1300520" y="3316676"/>
            <a:ext cx="14739224" cy="5127862"/>
          </a:xfrm>
          <a:prstGeom prst="rect">
            <a:avLst/>
          </a:prstGeom>
          <a:noFill/>
          <a:ln>
            <a:noFill/>
          </a:ln>
        </p:spPr>
        <p:txBody>
          <a:bodyPr spcFirstLastPara="1" wrap="square" lIns="91425" tIns="45700" rIns="91425" bIns="45700" anchor="t" anchorCtr="0">
            <a:normAutofit/>
          </a:bodyPr>
          <a:lstStyle>
            <a:lvl1pPr marL="650230" lvl="0" indent="-541858" algn="l">
              <a:lnSpc>
                <a:spcPct val="90000"/>
              </a:lnSpc>
              <a:spcBef>
                <a:spcPts val="1067"/>
              </a:spcBef>
              <a:spcAft>
                <a:spcPts val="0"/>
              </a:spcAft>
              <a:buClr>
                <a:srgbClr val="66686B"/>
              </a:buClr>
              <a:buSzPts val="2400"/>
              <a:buChar char="•"/>
              <a:defRPr sz="3413">
                <a:solidFill>
                  <a:srgbClr val="66686B"/>
                </a:solidFill>
              </a:defRPr>
            </a:lvl1pPr>
            <a:lvl2pPr marL="1300460" lvl="1" indent="-487672" algn="l">
              <a:lnSpc>
                <a:spcPct val="90000"/>
              </a:lnSpc>
              <a:spcBef>
                <a:spcPts val="533"/>
              </a:spcBef>
              <a:spcAft>
                <a:spcPts val="0"/>
              </a:spcAft>
              <a:buClr>
                <a:schemeClr val="dk1"/>
              </a:buClr>
              <a:buSzPts val="1800"/>
              <a:buChar char="•"/>
              <a:defRPr/>
            </a:lvl2pPr>
            <a:lvl3pPr marL="1950690" lvl="2" indent="-487672" algn="l">
              <a:lnSpc>
                <a:spcPct val="90000"/>
              </a:lnSpc>
              <a:spcBef>
                <a:spcPts val="533"/>
              </a:spcBef>
              <a:spcAft>
                <a:spcPts val="0"/>
              </a:spcAft>
              <a:buClr>
                <a:schemeClr val="dk1"/>
              </a:buClr>
              <a:buSzPts val="1800"/>
              <a:buChar char="•"/>
              <a:defRPr/>
            </a:lvl3pPr>
            <a:lvl4pPr marL="2600919" lvl="3" indent="-487672" algn="l">
              <a:lnSpc>
                <a:spcPct val="90000"/>
              </a:lnSpc>
              <a:spcBef>
                <a:spcPts val="533"/>
              </a:spcBef>
              <a:spcAft>
                <a:spcPts val="0"/>
              </a:spcAft>
              <a:buClr>
                <a:schemeClr val="dk1"/>
              </a:buClr>
              <a:buSzPts val="1800"/>
              <a:buChar char="•"/>
              <a:defRPr/>
            </a:lvl4pPr>
            <a:lvl5pPr marL="3251149" lvl="4" indent="-487672" algn="l">
              <a:lnSpc>
                <a:spcPct val="90000"/>
              </a:lnSpc>
              <a:spcBef>
                <a:spcPts val="533"/>
              </a:spcBef>
              <a:spcAft>
                <a:spcPts val="0"/>
              </a:spcAft>
              <a:buClr>
                <a:schemeClr val="dk1"/>
              </a:buClr>
              <a:buSzPts val="1800"/>
              <a:buChar char="•"/>
              <a:defRPr/>
            </a:lvl5pPr>
            <a:lvl6pPr marL="3901379" lvl="5" indent="-487672" algn="l">
              <a:lnSpc>
                <a:spcPct val="90000"/>
              </a:lnSpc>
              <a:spcBef>
                <a:spcPts val="533"/>
              </a:spcBef>
              <a:spcAft>
                <a:spcPts val="0"/>
              </a:spcAft>
              <a:buClr>
                <a:schemeClr val="dk1"/>
              </a:buClr>
              <a:buSzPts val="1800"/>
              <a:buChar char="•"/>
              <a:defRPr/>
            </a:lvl6pPr>
            <a:lvl7pPr marL="4551609" lvl="6" indent="-487672" algn="l">
              <a:lnSpc>
                <a:spcPct val="90000"/>
              </a:lnSpc>
              <a:spcBef>
                <a:spcPts val="533"/>
              </a:spcBef>
              <a:spcAft>
                <a:spcPts val="0"/>
              </a:spcAft>
              <a:buClr>
                <a:schemeClr val="dk1"/>
              </a:buClr>
              <a:buSzPts val="1800"/>
              <a:buChar char="•"/>
              <a:defRPr/>
            </a:lvl7pPr>
            <a:lvl8pPr marL="5201839" lvl="7" indent="-487672" algn="l">
              <a:lnSpc>
                <a:spcPct val="90000"/>
              </a:lnSpc>
              <a:spcBef>
                <a:spcPts val="533"/>
              </a:spcBef>
              <a:spcAft>
                <a:spcPts val="0"/>
              </a:spcAft>
              <a:buClr>
                <a:schemeClr val="dk1"/>
              </a:buClr>
              <a:buSzPts val="1800"/>
              <a:buChar char="•"/>
              <a:defRPr/>
            </a:lvl8pPr>
            <a:lvl9pPr marL="5852069" lvl="8" indent="-487672" algn="l">
              <a:lnSpc>
                <a:spcPct val="90000"/>
              </a:lnSpc>
              <a:spcBef>
                <a:spcPts val="533"/>
              </a:spcBef>
              <a:spcAft>
                <a:spcPts val="0"/>
              </a:spcAft>
              <a:buClr>
                <a:schemeClr val="dk1"/>
              </a:buClr>
              <a:buSzPts val="1800"/>
              <a:buChar char="•"/>
              <a:defRPr/>
            </a:lvl9pPr>
          </a:lstStyle>
          <a:p>
            <a:endParaRPr/>
          </a:p>
        </p:txBody>
      </p:sp>
      <p:sp>
        <p:nvSpPr>
          <p:cNvPr id="31" name="Google Shape;31;p19"/>
          <p:cNvSpPr txBox="1">
            <a:spLocks noGrp="1"/>
          </p:cNvSpPr>
          <p:nvPr>
            <p:ph type="body" idx="2"/>
          </p:nvPr>
        </p:nvSpPr>
        <p:spPr>
          <a:xfrm>
            <a:off x="1300520" y="1071296"/>
            <a:ext cx="14739224" cy="1003182"/>
          </a:xfrm>
          <a:prstGeom prst="rect">
            <a:avLst/>
          </a:prstGeom>
          <a:noFill/>
          <a:ln>
            <a:noFill/>
          </a:ln>
        </p:spPr>
        <p:txBody>
          <a:bodyPr spcFirstLastPara="1" wrap="square" lIns="91425" tIns="45700" rIns="91425" bIns="45700" anchor="t" anchorCtr="0">
            <a:normAutofit/>
          </a:bodyPr>
          <a:lstStyle>
            <a:lvl1pPr marL="650230" marR="0" lvl="0" indent="-325115" algn="l">
              <a:lnSpc>
                <a:spcPct val="100000"/>
              </a:lnSpc>
              <a:spcBef>
                <a:spcPts val="0"/>
              </a:spcBef>
              <a:spcAft>
                <a:spcPts val="0"/>
              </a:spcAft>
              <a:buClr>
                <a:srgbClr val="66686B"/>
              </a:buClr>
              <a:buSzPts val="3600"/>
              <a:buFont typeface="Calibri"/>
              <a:buNone/>
              <a:defRPr sz="5120">
                <a:solidFill>
                  <a:srgbClr val="66686B"/>
                </a:solidFill>
              </a:defRPr>
            </a:lvl1pPr>
            <a:lvl2pPr marL="1300460" lvl="1" indent="-487672" algn="l">
              <a:lnSpc>
                <a:spcPct val="90000"/>
              </a:lnSpc>
              <a:spcBef>
                <a:spcPts val="533"/>
              </a:spcBef>
              <a:spcAft>
                <a:spcPts val="0"/>
              </a:spcAft>
              <a:buClr>
                <a:schemeClr val="dk1"/>
              </a:buClr>
              <a:buSzPts val="1800"/>
              <a:buChar char="•"/>
              <a:defRPr/>
            </a:lvl2pPr>
            <a:lvl3pPr marL="1950690" lvl="2" indent="-487672" algn="l">
              <a:lnSpc>
                <a:spcPct val="90000"/>
              </a:lnSpc>
              <a:spcBef>
                <a:spcPts val="533"/>
              </a:spcBef>
              <a:spcAft>
                <a:spcPts val="0"/>
              </a:spcAft>
              <a:buClr>
                <a:schemeClr val="dk1"/>
              </a:buClr>
              <a:buSzPts val="1800"/>
              <a:buChar char="•"/>
              <a:defRPr/>
            </a:lvl3pPr>
            <a:lvl4pPr marL="2600919" lvl="3" indent="-487672" algn="l">
              <a:lnSpc>
                <a:spcPct val="90000"/>
              </a:lnSpc>
              <a:spcBef>
                <a:spcPts val="533"/>
              </a:spcBef>
              <a:spcAft>
                <a:spcPts val="0"/>
              </a:spcAft>
              <a:buClr>
                <a:schemeClr val="dk1"/>
              </a:buClr>
              <a:buSzPts val="1800"/>
              <a:buChar char="•"/>
              <a:defRPr/>
            </a:lvl4pPr>
            <a:lvl5pPr marL="3251149" lvl="4" indent="-487672" algn="l">
              <a:lnSpc>
                <a:spcPct val="90000"/>
              </a:lnSpc>
              <a:spcBef>
                <a:spcPts val="533"/>
              </a:spcBef>
              <a:spcAft>
                <a:spcPts val="0"/>
              </a:spcAft>
              <a:buClr>
                <a:schemeClr val="dk1"/>
              </a:buClr>
              <a:buSzPts val="1800"/>
              <a:buChar char="•"/>
              <a:defRPr/>
            </a:lvl5pPr>
            <a:lvl6pPr marL="3901379" lvl="5" indent="-487672" algn="l">
              <a:lnSpc>
                <a:spcPct val="90000"/>
              </a:lnSpc>
              <a:spcBef>
                <a:spcPts val="533"/>
              </a:spcBef>
              <a:spcAft>
                <a:spcPts val="0"/>
              </a:spcAft>
              <a:buClr>
                <a:schemeClr val="dk1"/>
              </a:buClr>
              <a:buSzPts val="1800"/>
              <a:buChar char="•"/>
              <a:defRPr/>
            </a:lvl6pPr>
            <a:lvl7pPr marL="4551609" lvl="6" indent="-487672" algn="l">
              <a:lnSpc>
                <a:spcPct val="90000"/>
              </a:lnSpc>
              <a:spcBef>
                <a:spcPts val="533"/>
              </a:spcBef>
              <a:spcAft>
                <a:spcPts val="0"/>
              </a:spcAft>
              <a:buClr>
                <a:schemeClr val="dk1"/>
              </a:buClr>
              <a:buSzPts val="1800"/>
              <a:buChar char="•"/>
              <a:defRPr/>
            </a:lvl7pPr>
            <a:lvl8pPr marL="5201839" lvl="7" indent="-487672" algn="l">
              <a:lnSpc>
                <a:spcPct val="90000"/>
              </a:lnSpc>
              <a:spcBef>
                <a:spcPts val="533"/>
              </a:spcBef>
              <a:spcAft>
                <a:spcPts val="0"/>
              </a:spcAft>
              <a:buClr>
                <a:schemeClr val="dk1"/>
              </a:buClr>
              <a:buSzPts val="1800"/>
              <a:buChar char="•"/>
              <a:defRPr/>
            </a:lvl8pPr>
            <a:lvl9pPr marL="5852069" lvl="8" indent="-487672" algn="l">
              <a:lnSpc>
                <a:spcPct val="90000"/>
              </a:lnSpc>
              <a:spcBef>
                <a:spcPts val="533"/>
              </a:spcBef>
              <a:spcAft>
                <a:spcPts val="0"/>
              </a:spcAft>
              <a:buClr>
                <a:schemeClr val="dk1"/>
              </a:buClr>
              <a:buSzPts val="1800"/>
              <a:buChar char="•"/>
              <a:defRPr/>
            </a:lvl9pPr>
          </a:lstStyle>
          <a:p>
            <a:endParaRPr/>
          </a:p>
        </p:txBody>
      </p:sp>
      <p:sp>
        <p:nvSpPr>
          <p:cNvPr id="32" name="Google Shape;32;p19"/>
          <p:cNvSpPr txBox="1">
            <a:spLocks noGrp="1"/>
          </p:cNvSpPr>
          <p:nvPr>
            <p:ph type="body" idx="3"/>
          </p:nvPr>
        </p:nvSpPr>
        <p:spPr>
          <a:xfrm>
            <a:off x="1300520" y="2078426"/>
            <a:ext cx="14739224" cy="579418"/>
          </a:xfrm>
          <a:prstGeom prst="rect">
            <a:avLst/>
          </a:prstGeom>
          <a:noFill/>
          <a:ln>
            <a:noFill/>
          </a:ln>
        </p:spPr>
        <p:txBody>
          <a:bodyPr spcFirstLastPara="1" wrap="square" lIns="91425" tIns="45700" rIns="91425" bIns="45700" anchor="t" anchorCtr="0">
            <a:normAutofit/>
          </a:bodyPr>
          <a:lstStyle>
            <a:lvl1pPr marL="650230" marR="0" lvl="0" indent="-325115" algn="l">
              <a:lnSpc>
                <a:spcPct val="100000"/>
              </a:lnSpc>
              <a:spcBef>
                <a:spcPts val="0"/>
              </a:spcBef>
              <a:spcAft>
                <a:spcPts val="0"/>
              </a:spcAft>
              <a:buClr>
                <a:srgbClr val="D60C46"/>
              </a:buClr>
              <a:buSzPts val="2000"/>
              <a:buFont typeface="Calibri"/>
              <a:buNone/>
              <a:defRPr sz="2844" i="1">
                <a:solidFill>
                  <a:srgbClr val="D60C46"/>
                </a:solidFill>
              </a:defRPr>
            </a:lvl1pPr>
            <a:lvl2pPr marL="1300460" lvl="1" indent="-487672" algn="l">
              <a:lnSpc>
                <a:spcPct val="90000"/>
              </a:lnSpc>
              <a:spcBef>
                <a:spcPts val="533"/>
              </a:spcBef>
              <a:spcAft>
                <a:spcPts val="0"/>
              </a:spcAft>
              <a:buClr>
                <a:schemeClr val="dk1"/>
              </a:buClr>
              <a:buSzPts val="1800"/>
              <a:buChar char="•"/>
              <a:defRPr/>
            </a:lvl2pPr>
            <a:lvl3pPr marL="1950690" lvl="2" indent="-487672" algn="l">
              <a:lnSpc>
                <a:spcPct val="90000"/>
              </a:lnSpc>
              <a:spcBef>
                <a:spcPts val="533"/>
              </a:spcBef>
              <a:spcAft>
                <a:spcPts val="0"/>
              </a:spcAft>
              <a:buClr>
                <a:schemeClr val="dk1"/>
              </a:buClr>
              <a:buSzPts val="1800"/>
              <a:buChar char="•"/>
              <a:defRPr/>
            </a:lvl3pPr>
            <a:lvl4pPr marL="2600919" lvl="3" indent="-487672" algn="l">
              <a:lnSpc>
                <a:spcPct val="90000"/>
              </a:lnSpc>
              <a:spcBef>
                <a:spcPts val="533"/>
              </a:spcBef>
              <a:spcAft>
                <a:spcPts val="0"/>
              </a:spcAft>
              <a:buClr>
                <a:schemeClr val="dk1"/>
              </a:buClr>
              <a:buSzPts val="1800"/>
              <a:buChar char="•"/>
              <a:defRPr/>
            </a:lvl4pPr>
            <a:lvl5pPr marL="3251149" lvl="4" indent="-487672" algn="l">
              <a:lnSpc>
                <a:spcPct val="90000"/>
              </a:lnSpc>
              <a:spcBef>
                <a:spcPts val="533"/>
              </a:spcBef>
              <a:spcAft>
                <a:spcPts val="0"/>
              </a:spcAft>
              <a:buClr>
                <a:schemeClr val="dk1"/>
              </a:buClr>
              <a:buSzPts val="1800"/>
              <a:buChar char="•"/>
              <a:defRPr/>
            </a:lvl5pPr>
            <a:lvl6pPr marL="3901379" lvl="5" indent="-487672" algn="l">
              <a:lnSpc>
                <a:spcPct val="90000"/>
              </a:lnSpc>
              <a:spcBef>
                <a:spcPts val="533"/>
              </a:spcBef>
              <a:spcAft>
                <a:spcPts val="0"/>
              </a:spcAft>
              <a:buClr>
                <a:schemeClr val="dk1"/>
              </a:buClr>
              <a:buSzPts val="1800"/>
              <a:buChar char="•"/>
              <a:defRPr/>
            </a:lvl6pPr>
            <a:lvl7pPr marL="4551609" lvl="6" indent="-487672" algn="l">
              <a:lnSpc>
                <a:spcPct val="90000"/>
              </a:lnSpc>
              <a:spcBef>
                <a:spcPts val="533"/>
              </a:spcBef>
              <a:spcAft>
                <a:spcPts val="0"/>
              </a:spcAft>
              <a:buClr>
                <a:schemeClr val="dk1"/>
              </a:buClr>
              <a:buSzPts val="1800"/>
              <a:buChar char="•"/>
              <a:defRPr/>
            </a:lvl7pPr>
            <a:lvl8pPr marL="5201839" lvl="7" indent="-487672" algn="l">
              <a:lnSpc>
                <a:spcPct val="90000"/>
              </a:lnSpc>
              <a:spcBef>
                <a:spcPts val="533"/>
              </a:spcBef>
              <a:spcAft>
                <a:spcPts val="0"/>
              </a:spcAft>
              <a:buClr>
                <a:schemeClr val="dk1"/>
              </a:buClr>
              <a:buSzPts val="1800"/>
              <a:buChar char="•"/>
              <a:defRPr/>
            </a:lvl8pPr>
            <a:lvl9pPr marL="5852069" lvl="8" indent="-487672" algn="l">
              <a:lnSpc>
                <a:spcPct val="90000"/>
              </a:lnSpc>
              <a:spcBef>
                <a:spcPts val="533"/>
              </a:spcBef>
              <a:spcAft>
                <a:spcPts val="0"/>
              </a:spcAft>
              <a:buClr>
                <a:schemeClr val="dk1"/>
              </a:buClr>
              <a:buSzPts val="1800"/>
              <a:buChar char="•"/>
              <a:defRPr/>
            </a:lvl9pPr>
          </a:lstStyle>
          <a:p>
            <a:endParaRPr/>
          </a:p>
        </p:txBody>
      </p:sp>
      <p:pic>
        <p:nvPicPr>
          <p:cNvPr id="33" name="Google Shape;33;p19" descr="CHS_LOGO.png"/>
          <p:cNvPicPr preferRelativeResize="0"/>
          <p:nvPr/>
        </p:nvPicPr>
        <p:blipFill rotWithShape="1">
          <a:blip r:embed="rId2">
            <a:alphaModFix/>
          </a:blip>
          <a:srcRect/>
          <a:stretch/>
        </p:blipFill>
        <p:spPr>
          <a:xfrm>
            <a:off x="12265608" y="318463"/>
            <a:ext cx="4014195" cy="785186"/>
          </a:xfrm>
          <a:prstGeom prst="rect">
            <a:avLst/>
          </a:prstGeom>
          <a:noFill/>
          <a:ln>
            <a:noFill/>
          </a:ln>
        </p:spPr>
      </p:pic>
      <p:sp>
        <p:nvSpPr>
          <p:cNvPr id="34" name="Google Shape;34;p19"/>
          <p:cNvSpPr txBox="1">
            <a:spLocks noGrp="1"/>
          </p:cNvSpPr>
          <p:nvPr>
            <p:ph type="dt" idx="10"/>
          </p:nvPr>
        </p:nvSpPr>
        <p:spPr>
          <a:xfrm>
            <a:off x="1192143" y="9040144"/>
            <a:ext cx="3901559" cy="51928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12246561" y="9040144"/>
            <a:ext cx="3901559" cy="51928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pic>
        <p:nvPicPr>
          <p:cNvPr id="36" name="Google Shape;36;p19"/>
          <p:cNvPicPr preferRelativeResize="0"/>
          <p:nvPr/>
        </p:nvPicPr>
        <p:blipFill rotWithShape="1">
          <a:blip r:embed="rId3">
            <a:alphaModFix/>
          </a:blip>
          <a:srcRect/>
          <a:stretch/>
        </p:blipFill>
        <p:spPr>
          <a:xfrm>
            <a:off x="5024580" y="9236480"/>
            <a:ext cx="7284276" cy="378880"/>
          </a:xfrm>
          <a:prstGeom prst="rect">
            <a:avLst/>
          </a:prstGeom>
          <a:noFill/>
          <a:ln>
            <a:noFill/>
          </a:ln>
        </p:spPr>
      </p:pic>
      <p:cxnSp>
        <p:nvCxnSpPr>
          <p:cNvPr id="37" name="Google Shape;37;p19"/>
          <p:cNvCxnSpPr/>
          <p:nvPr/>
        </p:nvCxnSpPr>
        <p:spPr>
          <a:xfrm>
            <a:off x="-34135" y="9011200"/>
            <a:ext cx="17408532" cy="0"/>
          </a:xfrm>
          <a:prstGeom prst="straightConnector1">
            <a:avLst/>
          </a:prstGeom>
          <a:noFill/>
          <a:ln w="15875" cap="rnd" cmpd="sng">
            <a:solidFill>
              <a:srgbClr val="90908F"/>
            </a:solidFill>
            <a:prstDash val="dot"/>
            <a:round/>
            <a:headEnd type="none" w="sm" len="sm"/>
            <a:tailEnd type="none" w="sm" len="sm"/>
          </a:ln>
        </p:spPr>
      </p:cxnSp>
    </p:spTree>
    <p:extLst>
      <p:ext uri="{BB962C8B-B14F-4D97-AF65-F5344CB8AC3E}">
        <p14:creationId xmlns:p14="http://schemas.microsoft.com/office/powerpoint/2010/main" val="835444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5BC7B-9A95-BE41-8B57-B1070845BB19}"/>
              </a:ext>
            </a:extLst>
          </p:cNvPr>
          <p:cNvSpPr>
            <a:spLocks noGrp="1"/>
          </p:cNvSpPr>
          <p:nvPr>
            <p:ph type="ctrTitle"/>
          </p:nvPr>
        </p:nvSpPr>
        <p:spPr>
          <a:xfrm>
            <a:off x="2167533" y="1596249"/>
            <a:ext cx="13005197" cy="3395698"/>
          </a:xfrm>
        </p:spPr>
        <p:txBody>
          <a:bodyPr anchor="b"/>
          <a:lstStyle>
            <a:lvl1pPr algn="ctr">
              <a:defRPr sz="6400"/>
            </a:lvl1pPr>
          </a:lstStyle>
          <a:p>
            <a:r>
              <a:rPr lang="en-GB"/>
              <a:t>Click to edit Master title style</a:t>
            </a:r>
            <a:endParaRPr lang="en-US"/>
          </a:p>
        </p:txBody>
      </p:sp>
      <p:sp>
        <p:nvSpPr>
          <p:cNvPr id="3" name="Subtitle 2">
            <a:extLst>
              <a:ext uri="{FF2B5EF4-FFF2-40B4-BE49-F238E27FC236}">
                <a16:creationId xmlns:a16="http://schemas.microsoft.com/office/drawing/2014/main" id="{D1015844-0B42-1E43-A477-1DAF41920CD7}"/>
              </a:ext>
            </a:extLst>
          </p:cNvPr>
          <p:cNvSpPr>
            <a:spLocks noGrp="1"/>
          </p:cNvSpPr>
          <p:nvPr>
            <p:ph type="subTitle" idx="1"/>
          </p:nvPr>
        </p:nvSpPr>
        <p:spPr>
          <a:xfrm>
            <a:off x="2167533" y="5122898"/>
            <a:ext cx="13005197" cy="2354862"/>
          </a:xfrm>
        </p:spPr>
        <p:txBody>
          <a:bodyPr/>
          <a:lstStyle>
            <a:lvl1pPr marL="0" indent="0" algn="ctr">
              <a:buNone/>
              <a:defRPr sz="2560"/>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210C188-90FF-514B-A978-6FA2B64DBEE8}"/>
              </a:ext>
            </a:extLst>
          </p:cNvPr>
          <p:cNvSpPr>
            <a:spLocks noGrp="1"/>
          </p:cNvSpPr>
          <p:nvPr>
            <p:ph type="dt" sz="half" idx="10"/>
          </p:nvPr>
        </p:nvSpPr>
        <p:spPr/>
        <p:txBody>
          <a:bodyPr/>
          <a:lstStyle/>
          <a:p>
            <a:fld id="{48A87A34-81AB-432B-8DAE-1953F412C126}" type="datetimeFigureOut">
              <a:rPr lang="en-US" smtClean="0"/>
              <a:pPr/>
              <a:t>10/28/2024</a:t>
            </a:fld>
            <a:endParaRPr lang="en-US" dirty="0"/>
          </a:p>
        </p:txBody>
      </p:sp>
      <p:sp>
        <p:nvSpPr>
          <p:cNvPr id="5" name="Footer Placeholder 4">
            <a:extLst>
              <a:ext uri="{FF2B5EF4-FFF2-40B4-BE49-F238E27FC236}">
                <a16:creationId xmlns:a16="http://schemas.microsoft.com/office/drawing/2014/main" id="{63F1044B-6142-4545-8553-65D296E623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126B9D-03E4-384F-A7AE-CE585B69798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737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7BCC7-FBD3-8C4D-92C0-21C4071988F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25F8AB-B8F2-A64B-8F18-88FB6B43B06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0F24A8-DAE8-6B4E-915D-40D5DDFE513A}"/>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5" name="Footer Placeholder 4">
            <a:extLst>
              <a:ext uri="{FF2B5EF4-FFF2-40B4-BE49-F238E27FC236}">
                <a16:creationId xmlns:a16="http://schemas.microsoft.com/office/drawing/2014/main" id="{7EE41AAF-5055-5E40-94D1-CB65FAD30A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2F6466-16C3-7C45-B347-2629970266E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6671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3DF1-6F1C-AF49-8EDE-2CA59730B027}"/>
              </a:ext>
            </a:extLst>
          </p:cNvPr>
          <p:cNvSpPr>
            <a:spLocks noGrp="1"/>
          </p:cNvSpPr>
          <p:nvPr>
            <p:ph type="title"/>
          </p:nvPr>
        </p:nvSpPr>
        <p:spPr>
          <a:xfrm>
            <a:off x="1183113" y="2431629"/>
            <a:ext cx="14955977" cy="4057226"/>
          </a:xfrm>
        </p:spPr>
        <p:txBody>
          <a:bodyPr anchor="b"/>
          <a:lstStyle>
            <a:lvl1pPr>
              <a:defRPr sz="64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5B3B7A3-1303-1E46-BCBB-228CBC94EEA3}"/>
              </a:ext>
            </a:extLst>
          </p:cNvPr>
          <p:cNvSpPr>
            <a:spLocks noGrp="1"/>
          </p:cNvSpPr>
          <p:nvPr>
            <p:ph type="body" idx="1"/>
          </p:nvPr>
        </p:nvSpPr>
        <p:spPr>
          <a:xfrm>
            <a:off x="1183113" y="6527239"/>
            <a:ext cx="14955977" cy="2133599"/>
          </a:xfrm>
        </p:spPr>
        <p:txBody>
          <a:bodyPr/>
          <a:lstStyle>
            <a:lvl1pPr marL="0" indent="0">
              <a:buNone/>
              <a:defRPr sz="2560">
                <a:solidFill>
                  <a:schemeClr val="tx1">
                    <a:tint val="75000"/>
                  </a:schemeClr>
                </a:solidFill>
              </a:defRPr>
            </a:lvl1pPr>
            <a:lvl2pPr marL="487672" indent="0">
              <a:buNone/>
              <a:defRPr sz="2133">
                <a:solidFill>
                  <a:schemeClr val="tx1">
                    <a:tint val="75000"/>
                  </a:schemeClr>
                </a:solidFill>
              </a:defRPr>
            </a:lvl2pPr>
            <a:lvl3pPr marL="975345" indent="0">
              <a:buNone/>
              <a:defRPr sz="1920">
                <a:solidFill>
                  <a:schemeClr val="tx1">
                    <a:tint val="75000"/>
                  </a:schemeClr>
                </a:solidFill>
              </a:defRPr>
            </a:lvl3pPr>
            <a:lvl4pPr marL="1463017" indent="0">
              <a:buNone/>
              <a:defRPr sz="1707">
                <a:solidFill>
                  <a:schemeClr val="tx1">
                    <a:tint val="75000"/>
                  </a:schemeClr>
                </a:solidFill>
              </a:defRPr>
            </a:lvl4pPr>
            <a:lvl5pPr marL="1950690" indent="0">
              <a:buNone/>
              <a:defRPr sz="1707">
                <a:solidFill>
                  <a:schemeClr val="tx1">
                    <a:tint val="75000"/>
                  </a:schemeClr>
                </a:solidFill>
              </a:defRPr>
            </a:lvl5pPr>
            <a:lvl6pPr marL="2438362" indent="0">
              <a:buNone/>
              <a:defRPr sz="1707">
                <a:solidFill>
                  <a:schemeClr val="tx1">
                    <a:tint val="75000"/>
                  </a:schemeClr>
                </a:solidFill>
              </a:defRPr>
            </a:lvl6pPr>
            <a:lvl7pPr marL="2926034" indent="0">
              <a:buNone/>
              <a:defRPr sz="1707">
                <a:solidFill>
                  <a:schemeClr val="tx1">
                    <a:tint val="75000"/>
                  </a:schemeClr>
                </a:solidFill>
              </a:defRPr>
            </a:lvl7pPr>
            <a:lvl8pPr marL="3413707" indent="0">
              <a:buNone/>
              <a:defRPr sz="1707">
                <a:solidFill>
                  <a:schemeClr val="tx1">
                    <a:tint val="75000"/>
                  </a:schemeClr>
                </a:solidFill>
              </a:defRPr>
            </a:lvl8pPr>
            <a:lvl9pPr marL="3901379" indent="0">
              <a:buNone/>
              <a:defRPr sz="1707">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D0EB769-DB3F-4943-A59E-019ECD7DD845}"/>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5" name="Footer Placeholder 4">
            <a:extLst>
              <a:ext uri="{FF2B5EF4-FFF2-40B4-BE49-F238E27FC236}">
                <a16:creationId xmlns:a16="http://schemas.microsoft.com/office/drawing/2014/main" id="{825142AC-3D88-234D-BC73-C09F37B852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4560A1-53CC-E14A-BF45-9AE4142C03C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581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15B2-621B-8349-A188-9FDE8B215E3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7F2D4A9-33DE-434A-8BE4-C96D76DA8338}"/>
              </a:ext>
            </a:extLst>
          </p:cNvPr>
          <p:cNvSpPr>
            <a:spLocks noGrp="1"/>
          </p:cNvSpPr>
          <p:nvPr>
            <p:ph sz="half" idx="1"/>
          </p:nvPr>
        </p:nvSpPr>
        <p:spPr>
          <a:xfrm>
            <a:off x="1192143" y="2596444"/>
            <a:ext cx="7369612" cy="61885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9589444-1886-6447-B73F-B31F67437C7A}"/>
              </a:ext>
            </a:extLst>
          </p:cNvPr>
          <p:cNvSpPr>
            <a:spLocks noGrp="1"/>
          </p:cNvSpPr>
          <p:nvPr>
            <p:ph sz="half" idx="2"/>
          </p:nvPr>
        </p:nvSpPr>
        <p:spPr>
          <a:xfrm>
            <a:off x="8778508" y="2596444"/>
            <a:ext cx="7369612" cy="61885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10D3063-1B54-6843-A812-4F72CDFB4B04}"/>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6" name="Footer Placeholder 5">
            <a:extLst>
              <a:ext uri="{FF2B5EF4-FFF2-40B4-BE49-F238E27FC236}">
                <a16:creationId xmlns:a16="http://schemas.microsoft.com/office/drawing/2014/main" id="{68CF1278-E0AC-CB4F-AE23-5D9506D8EE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982342-A4C0-9541-B1F8-3BD223A6F17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0666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618E-362A-294C-BBB5-DDD274E6F2D3}"/>
              </a:ext>
            </a:extLst>
          </p:cNvPr>
          <p:cNvSpPr>
            <a:spLocks noGrp="1"/>
          </p:cNvSpPr>
          <p:nvPr>
            <p:ph type="title"/>
          </p:nvPr>
        </p:nvSpPr>
        <p:spPr>
          <a:xfrm>
            <a:off x="1194402" y="519291"/>
            <a:ext cx="14955977" cy="1885245"/>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47EF243-99E4-B04F-BEF0-95A69BB3B2C7}"/>
              </a:ext>
            </a:extLst>
          </p:cNvPr>
          <p:cNvSpPr>
            <a:spLocks noGrp="1"/>
          </p:cNvSpPr>
          <p:nvPr>
            <p:ph type="body" idx="1"/>
          </p:nvPr>
        </p:nvSpPr>
        <p:spPr>
          <a:xfrm>
            <a:off x="1194403" y="2390987"/>
            <a:ext cx="7335743" cy="1171786"/>
          </a:xfrm>
        </p:spPr>
        <p:txBody>
          <a:bodyPr anchor="b"/>
          <a:lstStyle>
            <a:lvl1pPr marL="0" indent="0">
              <a:buNone/>
              <a:defRPr sz="2560" b="1"/>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GB"/>
              <a:t>Click to edit Master text styles</a:t>
            </a:r>
          </a:p>
        </p:txBody>
      </p:sp>
      <p:sp>
        <p:nvSpPr>
          <p:cNvPr id="4" name="Content Placeholder 3">
            <a:extLst>
              <a:ext uri="{FF2B5EF4-FFF2-40B4-BE49-F238E27FC236}">
                <a16:creationId xmlns:a16="http://schemas.microsoft.com/office/drawing/2014/main" id="{46ACC2C0-DFCD-0743-9A0B-C55B9014EE42}"/>
              </a:ext>
            </a:extLst>
          </p:cNvPr>
          <p:cNvSpPr>
            <a:spLocks noGrp="1"/>
          </p:cNvSpPr>
          <p:nvPr>
            <p:ph sz="half" idx="2"/>
          </p:nvPr>
        </p:nvSpPr>
        <p:spPr>
          <a:xfrm>
            <a:off x="1194403" y="3562773"/>
            <a:ext cx="7335743" cy="52403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558CD97-7B95-7A4B-9899-A6DECFC050E5}"/>
              </a:ext>
            </a:extLst>
          </p:cNvPr>
          <p:cNvSpPr>
            <a:spLocks noGrp="1"/>
          </p:cNvSpPr>
          <p:nvPr>
            <p:ph type="body" sz="quarter" idx="3"/>
          </p:nvPr>
        </p:nvSpPr>
        <p:spPr>
          <a:xfrm>
            <a:off x="8778509" y="2390987"/>
            <a:ext cx="7371870" cy="1171786"/>
          </a:xfrm>
        </p:spPr>
        <p:txBody>
          <a:bodyPr anchor="b"/>
          <a:lstStyle>
            <a:lvl1pPr marL="0" indent="0">
              <a:buNone/>
              <a:defRPr sz="2560" b="1"/>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GB"/>
              <a:t>Click to edit Master text styles</a:t>
            </a:r>
          </a:p>
        </p:txBody>
      </p:sp>
      <p:sp>
        <p:nvSpPr>
          <p:cNvPr id="6" name="Content Placeholder 5">
            <a:extLst>
              <a:ext uri="{FF2B5EF4-FFF2-40B4-BE49-F238E27FC236}">
                <a16:creationId xmlns:a16="http://schemas.microsoft.com/office/drawing/2014/main" id="{8BBD579B-D66D-DC48-A1D9-8FEDE0B79C17}"/>
              </a:ext>
            </a:extLst>
          </p:cNvPr>
          <p:cNvSpPr>
            <a:spLocks noGrp="1"/>
          </p:cNvSpPr>
          <p:nvPr>
            <p:ph sz="quarter" idx="4"/>
          </p:nvPr>
        </p:nvSpPr>
        <p:spPr>
          <a:xfrm>
            <a:off x="8778509" y="3562773"/>
            <a:ext cx="7371870" cy="52403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8DE8C69-5A21-AB42-92DE-494BE931EEE2}"/>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8" name="Footer Placeholder 7">
            <a:extLst>
              <a:ext uri="{FF2B5EF4-FFF2-40B4-BE49-F238E27FC236}">
                <a16:creationId xmlns:a16="http://schemas.microsoft.com/office/drawing/2014/main" id="{05A7F51F-8753-034F-8ACA-2E6D31E940D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EAA9251-BD56-7140-A4FE-3E33EBBFB40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61526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45BB2-BB83-1842-BEC4-3FBF08DC594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1B85AF3-DCEA-6648-9D57-D518BFC7E30B}"/>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4" name="Footer Placeholder 3">
            <a:extLst>
              <a:ext uri="{FF2B5EF4-FFF2-40B4-BE49-F238E27FC236}">
                <a16:creationId xmlns:a16="http://schemas.microsoft.com/office/drawing/2014/main" id="{36944C05-3D8E-814C-8554-2ABB3519717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FBB818-E1AD-F046-8A68-1F2A3A997C0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5611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0F9CCD-A058-2943-8482-FE66ECE2C400}"/>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3" name="Footer Placeholder 2">
            <a:extLst>
              <a:ext uri="{FF2B5EF4-FFF2-40B4-BE49-F238E27FC236}">
                <a16:creationId xmlns:a16="http://schemas.microsoft.com/office/drawing/2014/main" id="{D28D4EE0-40A4-114F-B84B-7343515A1BA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9EF3099-0BA1-B040-A001-6F6B64AD2B2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8023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CFFB-1921-C24F-94D1-5071DB858115}"/>
              </a:ext>
            </a:extLst>
          </p:cNvPr>
          <p:cNvSpPr>
            <a:spLocks noGrp="1"/>
          </p:cNvSpPr>
          <p:nvPr>
            <p:ph type="title"/>
          </p:nvPr>
        </p:nvSpPr>
        <p:spPr>
          <a:xfrm>
            <a:off x="1194402" y="650240"/>
            <a:ext cx="5592686" cy="2275840"/>
          </a:xfrm>
        </p:spPr>
        <p:txBody>
          <a:bodyPr anchor="b"/>
          <a:lstStyle>
            <a:lvl1pPr>
              <a:defRPr sz="3413"/>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6E7E211-CB6B-5842-B97F-722CCF2E36C7}"/>
              </a:ext>
            </a:extLst>
          </p:cNvPr>
          <p:cNvSpPr>
            <a:spLocks noGrp="1"/>
          </p:cNvSpPr>
          <p:nvPr>
            <p:ph idx="1"/>
          </p:nvPr>
        </p:nvSpPr>
        <p:spPr>
          <a:xfrm>
            <a:off x="7371870" y="1404340"/>
            <a:ext cx="8778508"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0935AC6-09A6-9F4F-A3E5-453E1BBBE4AA}"/>
              </a:ext>
            </a:extLst>
          </p:cNvPr>
          <p:cNvSpPr>
            <a:spLocks noGrp="1"/>
          </p:cNvSpPr>
          <p:nvPr>
            <p:ph type="body" sz="half" idx="2"/>
          </p:nvPr>
        </p:nvSpPr>
        <p:spPr>
          <a:xfrm>
            <a:off x="1194402" y="2926080"/>
            <a:ext cx="5592686" cy="5420925"/>
          </a:xfrm>
        </p:spPr>
        <p:txBody>
          <a:bodyPr/>
          <a:lstStyle>
            <a:lvl1pPr marL="0" indent="0">
              <a:buNone/>
              <a:defRPr sz="1707"/>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GB"/>
              <a:t>Click to edit Master text styles</a:t>
            </a:r>
          </a:p>
        </p:txBody>
      </p:sp>
      <p:sp>
        <p:nvSpPr>
          <p:cNvPr id="5" name="Date Placeholder 4">
            <a:extLst>
              <a:ext uri="{FF2B5EF4-FFF2-40B4-BE49-F238E27FC236}">
                <a16:creationId xmlns:a16="http://schemas.microsoft.com/office/drawing/2014/main" id="{9155F95A-EF93-364F-813B-B2DD6C98A7D0}"/>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6" name="Footer Placeholder 5">
            <a:extLst>
              <a:ext uri="{FF2B5EF4-FFF2-40B4-BE49-F238E27FC236}">
                <a16:creationId xmlns:a16="http://schemas.microsoft.com/office/drawing/2014/main" id="{00AC2D72-8BA7-F84A-8F4A-4972C08203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F03591-3EF8-A247-96C5-A39DBA5B5C3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858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End page">
    <p:spTree>
      <p:nvGrpSpPr>
        <p:cNvPr id="1" name=""/>
        <p:cNvGrpSpPr/>
        <p:nvPr/>
      </p:nvGrpSpPr>
      <p:grpSpPr>
        <a:xfrm>
          <a:off x="0" y="0"/>
          <a:ext cx="0" cy="0"/>
          <a:chOff x="0" y="0"/>
          <a:chExt cx="0" cy="0"/>
        </a:xfrm>
      </p:grpSpPr>
      <p:pic>
        <p:nvPicPr>
          <p:cNvPr id="106" name="pasted-image.pdf" descr="pasted-imag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21119" y="3557851"/>
            <a:ext cx="4836076" cy="2187856"/>
          </a:xfrm>
          <a:prstGeom prst="rect">
            <a:avLst/>
          </a:prstGeom>
          <a:ln w="12700">
            <a:miter lim="400000"/>
          </a:ln>
        </p:spPr>
      </p:pic>
      <p:pic>
        <p:nvPicPr>
          <p:cNvPr id="107" name="pasted-image.pdf" descr="pasted-image.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51524" y="3976666"/>
            <a:ext cx="117777" cy="1190673"/>
          </a:xfrm>
          <a:prstGeom prst="rect">
            <a:avLst/>
          </a:prstGeom>
          <a:ln w="12700">
            <a:miter lim="400000"/>
          </a:ln>
        </p:spPr>
      </p:pic>
      <p:sp>
        <p:nvSpPr>
          <p:cNvPr id="108" name="You"/>
          <p:cNvSpPr txBox="1"/>
          <p:nvPr/>
        </p:nvSpPr>
        <p:spPr>
          <a:xfrm>
            <a:off x="9663630" y="4366761"/>
            <a:ext cx="7082075" cy="1121678"/>
          </a:xfrm>
          <a:prstGeom prst="rect">
            <a:avLst/>
          </a:prstGeom>
          <a:ln w="12700">
            <a:miter lim="400000"/>
          </a:ln>
          <a:extLst>
            <a:ext uri="{C572A759-6A51-4108-AA02-DFA0A04FC94B}">
              <ma14:wrappingTextBoxFlag xmlns:ma14="http://schemas.microsoft.com/office/mac/drawingml/2011/main" xmlns="" val="1"/>
            </a:ext>
          </a:extLst>
        </p:spPr>
        <p:txBody>
          <a:bodyPr lIns="67735" tIns="67735" rIns="67735" bIns="67735" anchor="ctr">
            <a:spAutoFit/>
          </a:bodyPr>
          <a:lstStyle>
            <a:lvl1pPr algn="l">
              <a:defRPr sz="4800" cap="all">
                <a:solidFill>
                  <a:srgbClr val="00A585"/>
                </a:solidFill>
                <a:latin typeface="Open Sans Bold"/>
                <a:ea typeface="Open Sans Bold"/>
                <a:cs typeface="Open Sans Bold"/>
                <a:sym typeface="Open Sans Bold"/>
              </a:defRPr>
            </a:lvl1pPr>
          </a:lstStyle>
          <a:p>
            <a:r>
              <a:rPr sz="6400" dirty="0"/>
              <a:t>You</a:t>
            </a:r>
          </a:p>
        </p:txBody>
      </p:sp>
      <p:sp>
        <p:nvSpPr>
          <p:cNvPr id="109" name="Thank"/>
          <p:cNvSpPr txBox="1"/>
          <p:nvPr/>
        </p:nvSpPr>
        <p:spPr>
          <a:xfrm>
            <a:off x="9595893" y="3557851"/>
            <a:ext cx="7345475" cy="1367899"/>
          </a:xfrm>
          <a:prstGeom prst="rect">
            <a:avLst/>
          </a:prstGeom>
          <a:ln w="12700">
            <a:miter lim="400000"/>
          </a:ln>
          <a:extLst>
            <a:ext uri="{C572A759-6A51-4108-AA02-DFA0A04FC94B}">
              <ma14:wrappingTextBoxFlag xmlns:ma14="http://schemas.microsoft.com/office/mac/drawingml/2011/main" xmlns="" val="1"/>
            </a:ext>
          </a:extLst>
        </p:spPr>
        <p:txBody>
          <a:bodyPr lIns="67735" tIns="67735" rIns="67735" bIns="67735" anchor="ctr">
            <a:spAutoFit/>
          </a:bodyPr>
          <a:lstStyle>
            <a:lvl1pPr algn="l">
              <a:defRPr sz="6000" cap="all">
                <a:solidFill>
                  <a:srgbClr val="000000"/>
                </a:solidFill>
                <a:latin typeface="Open Sans Light"/>
                <a:ea typeface="Open Sans Light"/>
                <a:cs typeface="Open Sans Light"/>
                <a:sym typeface="Open Sans Light"/>
              </a:defRPr>
            </a:lvl1pPr>
          </a:lstStyle>
          <a:p>
            <a:r>
              <a:rPr sz="8000" dirty="0"/>
              <a:t>Thank</a:t>
            </a:r>
          </a:p>
        </p:txBody>
      </p:sp>
      <p:sp>
        <p:nvSpPr>
          <p:cNvPr id="110" name="Slide Number"/>
          <p:cNvSpPr txBox="1">
            <a:spLocks noGrp="1"/>
          </p:cNvSpPr>
          <p:nvPr>
            <p:ph type="sldNum" sz="quarter" idx="2"/>
          </p:nvPr>
        </p:nvSpPr>
        <p:spPr>
          <a:xfrm>
            <a:off x="8661667" y="9251950"/>
            <a:ext cx="394339" cy="389915"/>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E270-A0B9-8D42-94E7-37F1B7DA8FBF}"/>
              </a:ext>
            </a:extLst>
          </p:cNvPr>
          <p:cNvSpPr>
            <a:spLocks noGrp="1"/>
          </p:cNvSpPr>
          <p:nvPr>
            <p:ph type="title"/>
          </p:nvPr>
        </p:nvSpPr>
        <p:spPr>
          <a:xfrm>
            <a:off x="1194402" y="650240"/>
            <a:ext cx="5592686" cy="2275840"/>
          </a:xfrm>
        </p:spPr>
        <p:txBody>
          <a:bodyPr anchor="b"/>
          <a:lstStyle>
            <a:lvl1pPr>
              <a:defRPr sz="3413"/>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98A3C51-352A-CA48-BC5F-72015E2D58F2}"/>
              </a:ext>
            </a:extLst>
          </p:cNvPr>
          <p:cNvSpPr>
            <a:spLocks noGrp="1"/>
          </p:cNvSpPr>
          <p:nvPr>
            <p:ph type="pic" idx="1"/>
          </p:nvPr>
        </p:nvSpPr>
        <p:spPr>
          <a:xfrm>
            <a:off x="7371870" y="1404340"/>
            <a:ext cx="8778508" cy="6931378"/>
          </a:xfrm>
        </p:spPr>
        <p:txBody>
          <a:bodyPr/>
          <a:lstStyle>
            <a:lvl1pPr marL="0" indent="0">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endParaRPr lang="en-US" dirty="0"/>
          </a:p>
        </p:txBody>
      </p:sp>
      <p:sp>
        <p:nvSpPr>
          <p:cNvPr id="4" name="Text Placeholder 3">
            <a:extLst>
              <a:ext uri="{FF2B5EF4-FFF2-40B4-BE49-F238E27FC236}">
                <a16:creationId xmlns:a16="http://schemas.microsoft.com/office/drawing/2014/main" id="{21F89142-C3AB-6E47-90FD-75DB1A22E83D}"/>
              </a:ext>
            </a:extLst>
          </p:cNvPr>
          <p:cNvSpPr>
            <a:spLocks noGrp="1"/>
          </p:cNvSpPr>
          <p:nvPr>
            <p:ph type="body" sz="half" idx="2"/>
          </p:nvPr>
        </p:nvSpPr>
        <p:spPr>
          <a:xfrm>
            <a:off x="1194402" y="2926080"/>
            <a:ext cx="5592686" cy="5420925"/>
          </a:xfrm>
        </p:spPr>
        <p:txBody>
          <a:bodyPr/>
          <a:lstStyle>
            <a:lvl1pPr marL="0" indent="0">
              <a:buNone/>
              <a:defRPr sz="1707"/>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GB"/>
              <a:t>Click to edit Master text styles</a:t>
            </a:r>
          </a:p>
        </p:txBody>
      </p:sp>
      <p:sp>
        <p:nvSpPr>
          <p:cNvPr id="5" name="Date Placeholder 4">
            <a:extLst>
              <a:ext uri="{FF2B5EF4-FFF2-40B4-BE49-F238E27FC236}">
                <a16:creationId xmlns:a16="http://schemas.microsoft.com/office/drawing/2014/main" id="{5650FDDB-DC1D-C64C-BC56-85647355A7F4}"/>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6" name="Footer Placeholder 5">
            <a:extLst>
              <a:ext uri="{FF2B5EF4-FFF2-40B4-BE49-F238E27FC236}">
                <a16:creationId xmlns:a16="http://schemas.microsoft.com/office/drawing/2014/main" id="{809AD68E-501A-234A-B98E-BE606C2F11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950FE3-9B7F-024B-9243-8510153D868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5928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33ED-6C02-F14D-A90F-F510251F592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D49E8E5-67F5-0E40-B6C6-46138ADE29F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9495A20-7B78-AD48-9A17-F578FFB841A8}"/>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5" name="Footer Placeholder 4">
            <a:extLst>
              <a:ext uri="{FF2B5EF4-FFF2-40B4-BE49-F238E27FC236}">
                <a16:creationId xmlns:a16="http://schemas.microsoft.com/office/drawing/2014/main" id="{7E1FF103-8E99-DE46-A44C-87EE24228B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604B7C-51B9-4B48-9982-5F5F298BD35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3574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B59362-4CA9-134A-A180-F86AC787EEF9}"/>
              </a:ext>
            </a:extLst>
          </p:cNvPr>
          <p:cNvSpPr>
            <a:spLocks noGrp="1"/>
          </p:cNvSpPr>
          <p:nvPr>
            <p:ph type="title" orient="vert"/>
          </p:nvPr>
        </p:nvSpPr>
        <p:spPr>
          <a:xfrm>
            <a:off x="12409127" y="519289"/>
            <a:ext cx="3738994" cy="8265725"/>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717770-A065-764C-A71C-A1087829BCF0}"/>
              </a:ext>
            </a:extLst>
          </p:cNvPr>
          <p:cNvSpPr>
            <a:spLocks noGrp="1"/>
          </p:cNvSpPr>
          <p:nvPr>
            <p:ph type="body" orient="vert" idx="1"/>
          </p:nvPr>
        </p:nvSpPr>
        <p:spPr>
          <a:xfrm>
            <a:off x="1192144" y="519289"/>
            <a:ext cx="11000229" cy="82657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9CF74B-4D3B-A443-A14A-E624F7D88FC2}"/>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5" name="Footer Placeholder 4">
            <a:extLst>
              <a:ext uri="{FF2B5EF4-FFF2-40B4-BE49-F238E27FC236}">
                <a16:creationId xmlns:a16="http://schemas.microsoft.com/office/drawing/2014/main" id="{DA15F1E2-5799-4844-A84A-0A1EEAEC0A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E2ED83-B2A7-0E45-8F42-5A99E91DF96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3843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272727"/>
        </a:solidFill>
        <a:effectLst/>
      </p:bgPr>
    </p:bg>
    <p:spTree>
      <p:nvGrpSpPr>
        <p:cNvPr id="1" name=""/>
        <p:cNvGrpSpPr/>
        <p:nvPr/>
      </p:nvGrpSpPr>
      <p:grpSpPr>
        <a:xfrm>
          <a:off x="0" y="0"/>
          <a:ext cx="0" cy="0"/>
          <a:chOff x="0" y="0"/>
          <a:chExt cx="0" cy="0"/>
        </a:xfrm>
      </p:grpSpPr>
      <p:pic>
        <p:nvPicPr>
          <p:cNvPr id="14" name="Picture 13" descr="RS33308_Pond Rehab 2.jpg"/>
          <p:cNvPicPr>
            <a:picLocks noChangeAspect="1"/>
          </p:cNvPicPr>
          <p:nvPr userDrawn="1"/>
        </p:nvPicPr>
        <p:blipFill rotWithShape="1">
          <a:blip r:embed="rId2">
            <a:extLst>
              <a:ext uri="{28A0092B-C50C-407E-A947-70E740481C1C}">
                <a14:useLocalDpi xmlns:a14="http://schemas.microsoft.com/office/drawing/2010/main" val="0"/>
              </a:ext>
            </a:extLst>
          </a:blip>
          <a:srcRect t="13165" b="15654"/>
          <a:stretch/>
        </p:blipFill>
        <p:spPr>
          <a:xfrm>
            <a:off x="-1" y="0"/>
            <a:ext cx="17716995" cy="7093527"/>
          </a:xfrm>
          <a:prstGeom prst="rect">
            <a:avLst/>
          </a:prstGeom>
        </p:spPr>
      </p:pic>
      <p:sp>
        <p:nvSpPr>
          <p:cNvPr id="9" name="Rectangle 8"/>
          <p:cNvSpPr/>
          <p:nvPr userDrawn="1"/>
        </p:nvSpPr>
        <p:spPr>
          <a:xfrm>
            <a:off x="-306519" y="-65678"/>
            <a:ext cx="18023512" cy="7224889"/>
          </a:xfrm>
          <a:prstGeom prst="rect">
            <a:avLst/>
          </a:prstGeom>
          <a:solidFill>
            <a:schemeClr val="tx1">
              <a:lumMod val="85000"/>
              <a:lumOff val="1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solidFill>
                <a:schemeClr val="tx1">
                  <a:lumMod val="95000"/>
                  <a:lumOff val="5000"/>
                </a:schemeClr>
              </a:solidFill>
            </a:endParaRPr>
          </a:p>
        </p:txBody>
      </p:sp>
      <p:sp>
        <p:nvSpPr>
          <p:cNvPr id="6" name="Text Placeholder 2"/>
          <p:cNvSpPr>
            <a:spLocks noGrp="1"/>
          </p:cNvSpPr>
          <p:nvPr>
            <p:ph idx="10" hasCustomPrompt="1"/>
          </p:nvPr>
        </p:nvSpPr>
        <p:spPr>
          <a:xfrm>
            <a:off x="1300520" y="7669344"/>
            <a:ext cx="14739224" cy="1003182"/>
          </a:xfrm>
          <a:prstGeom prst="rect">
            <a:avLst/>
          </a:prstGeom>
          <a:noFill/>
          <a:ln>
            <a:noFill/>
          </a:ln>
        </p:spPr>
        <p:txBody>
          <a:bodyPr vert="horz" lIns="91440" tIns="45720" rIns="91440" bIns="45720" rtlCol="0">
            <a:normAutofit/>
          </a:bodyPr>
          <a:lstStyle>
            <a:lvl1pPr marL="0" marR="0" indent="0" algn="ctr" defTabSz="650230" rtl="0" eaLnBrk="1" fontAlgn="auto" latinLnBrk="0" hangingPunct="1">
              <a:lnSpc>
                <a:spcPct val="100000"/>
              </a:lnSpc>
              <a:spcBef>
                <a:spcPct val="0"/>
              </a:spcBef>
              <a:spcAft>
                <a:spcPts val="0"/>
              </a:spcAft>
              <a:buClrTx/>
              <a:buSzTx/>
              <a:buFontTx/>
              <a:buNone/>
              <a:tabLst/>
              <a:defRPr sz="4551" baseline="0">
                <a:solidFill>
                  <a:srgbClr val="777877"/>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MAIN TITLE</a:t>
            </a:r>
          </a:p>
        </p:txBody>
      </p:sp>
      <p:sp>
        <p:nvSpPr>
          <p:cNvPr id="7" name="Text Placeholder 2"/>
          <p:cNvSpPr>
            <a:spLocks noGrp="1"/>
          </p:cNvSpPr>
          <p:nvPr>
            <p:ph idx="11" hasCustomPrompt="1"/>
          </p:nvPr>
        </p:nvSpPr>
        <p:spPr>
          <a:xfrm>
            <a:off x="1300520" y="8676475"/>
            <a:ext cx="14739224" cy="579418"/>
          </a:xfrm>
          <a:prstGeom prst="rect">
            <a:avLst/>
          </a:prstGeom>
          <a:noFill/>
          <a:ln>
            <a:noFill/>
          </a:ln>
        </p:spPr>
        <p:txBody>
          <a:bodyPr vert="horz" lIns="91440" tIns="45720" rIns="91440" bIns="45720" rtlCol="0">
            <a:normAutofit/>
          </a:bodyPr>
          <a:lstStyle>
            <a:lvl1pPr marL="0" marR="0" indent="0" algn="ctr" defTabSz="650230" rtl="0" eaLnBrk="1" fontAlgn="auto" latinLnBrk="0" hangingPunct="1">
              <a:lnSpc>
                <a:spcPct val="100000"/>
              </a:lnSpc>
              <a:spcBef>
                <a:spcPct val="0"/>
              </a:spcBef>
              <a:spcAft>
                <a:spcPts val="0"/>
              </a:spcAft>
              <a:buClrTx/>
              <a:buSzTx/>
              <a:buFontTx/>
              <a:buNone/>
              <a:tabLst/>
              <a:defRPr sz="2560" i="1" baseline="0">
                <a:solidFill>
                  <a:srgbClr val="E9BA47"/>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SECONDARY TITLE</a:t>
            </a:r>
          </a:p>
        </p:txBody>
      </p:sp>
      <p:pic>
        <p:nvPicPr>
          <p:cNvPr id="13" name="Picture 12"/>
          <p:cNvPicPr>
            <a:picLocks noChangeAspect="1"/>
          </p:cNvPicPr>
          <p:nvPr userDrawn="1"/>
        </p:nvPicPr>
        <p:blipFill>
          <a:blip r:embed="rId3"/>
          <a:stretch>
            <a:fillRect/>
          </a:stretch>
        </p:blipFill>
        <p:spPr>
          <a:xfrm>
            <a:off x="0" y="8653580"/>
            <a:ext cx="17340263" cy="4951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A8CF6F53-4913-5844-BB17-E5E7D4CBE7B6}"/>
              </a:ext>
            </a:extLst>
          </p:cNvPr>
          <p:cNvPicPr>
            <a:picLocks noChangeAspect="1"/>
          </p:cNvPicPr>
          <p:nvPr userDrawn="1"/>
        </p:nvPicPr>
        <p:blipFill>
          <a:blip r:embed="rId4"/>
          <a:stretch>
            <a:fillRect/>
          </a:stretch>
        </p:blipFill>
        <p:spPr>
          <a:xfrm>
            <a:off x="2759114" y="2666807"/>
            <a:ext cx="11822035" cy="2364335"/>
          </a:xfrm>
          <a:prstGeom prst="rect">
            <a:avLst/>
          </a:prstGeom>
        </p:spPr>
      </p:pic>
    </p:spTree>
    <p:extLst>
      <p:ext uri="{BB962C8B-B14F-4D97-AF65-F5344CB8AC3E}">
        <p14:creationId xmlns:p14="http://schemas.microsoft.com/office/powerpoint/2010/main" val="3503733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RS33308_Pond Rehab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7716995" cy="9965505"/>
          </a:xfrm>
          <a:prstGeom prst="rect">
            <a:avLst/>
          </a:prstGeom>
        </p:spPr>
      </p:pic>
      <p:sp>
        <p:nvSpPr>
          <p:cNvPr id="15" name="Oval 14"/>
          <p:cNvSpPr/>
          <p:nvPr userDrawn="1"/>
        </p:nvSpPr>
        <p:spPr>
          <a:xfrm>
            <a:off x="-644656" y="4513223"/>
            <a:ext cx="1257491" cy="943090"/>
          </a:xfrm>
          <a:prstGeom prst="ellipse">
            <a:avLst/>
          </a:prstGeom>
          <a:solidFill>
            <a:srgbClr val="EABC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sp>
        <p:nvSpPr>
          <p:cNvPr id="19" name="Text Placeholder 2"/>
          <p:cNvSpPr>
            <a:spLocks noGrp="1"/>
          </p:cNvSpPr>
          <p:nvPr>
            <p:ph idx="10" hasCustomPrompt="1"/>
          </p:nvPr>
        </p:nvSpPr>
        <p:spPr>
          <a:xfrm>
            <a:off x="1300520" y="4453131"/>
            <a:ext cx="14739224" cy="1003182"/>
          </a:xfrm>
          <a:prstGeom prst="rect">
            <a:avLst/>
          </a:prstGeom>
          <a:noFill/>
          <a:ln>
            <a:noFill/>
          </a:ln>
        </p:spPr>
        <p:txBody>
          <a:bodyPr vert="horz" lIns="91440" tIns="45720" rIns="91440" bIns="45720" rtlCol="0">
            <a:normAutofit/>
          </a:bodyPr>
          <a:lstStyle>
            <a:lvl1pPr marL="0" marR="0" indent="0" algn="l" defTabSz="650230" rtl="0" eaLnBrk="1" fontAlgn="auto" latinLnBrk="0" hangingPunct="1">
              <a:lnSpc>
                <a:spcPct val="100000"/>
              </a:lnSpc>
              <a:spcBef>
                <a:spcPct val="0"/>
              </a:spcBef>
              <a:spcAft>
                <a:spcPts val="0"/>
              </a:spcAft>
              <a:buClrTx/>
              <a:buSzTx/>
              <a:buFontTx/>
              <a:buNone/>
              <a:tabLst/>
              <a:defRPr sz="5120" baseline="0">
                <a:solidFill>
                  <a:schemeClr val="bg1"/>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SEPARATOR TITLE</a:t>
            </a:r>
          </a:p>
        </p:txBody>
      </p:sp>
      <p:sp>
        <p:nvSpPr>
          <p:cNvPr id="20" name="Text Placeholder 2"/>
          <p:cNvSpPr>
            <a:spLocks noGrp="1"/>
          </p:cNvSpPr>
          <p:nvPr>
            <p:ph idx="11" hasCustomPrompt="1"/>
          </p:nvPr>
        </p:nvSpPr>
        <p:spPr>
          <a:xfrm>
            <a:off x="1300520" y="5460261"/>
            <a:ext cx="14739224" cy="579418"/>
          </a:xfrm>
          <a:prstGeom prst="rect">
            <a:avLst/>
          </a:prstGeom>
          <a:noFill/>
          <a:ln>
            <a:noFill/>
          </a:ln>
        </p:spPr>
        <p:txBody>
          <a:bodyPr vert="horz" lIns="91440" tIns="45720" rIns="91440" bIns="45720" rtlCol="0">
            <a:normAutofit/>
          </a:bodyPr>
          <a:lstStyle>
            <a:lvl1pPr marL="0" marR="0" indent="0" algn="ctr" defTabSz="650230" rtl="0" eaLnBrk="1" fontAlgn="auto" latinLnBrk="0" hangingPunct="1">
              <a:lnSpc>
                <a:spcPct val="100000"/>
              </a:lnSpc>
              <a:spcBef>
                <a:spcPct val="0"/>
              </a:spcBef>
              <a:spcAft>
                <a:spcPts val="0"/>
              </a:spcAft>
              <a:buClrTx/>
              <a:buSzTx/>
              <a:buFontTx/>
              <a:buNone/>
              <a:tabLst/>
              <a:defRPr sz="2844" i="1" baseline="0">
                <a:solidFill>
                  <a:srgbClr val="D60C46"/>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SECONDARY TITLE</a:t>
            </a:r>
          </a:p>
        </p:txBody>
      </p:sp>
      <p:pic>
        <p:nvPicPr>
          <p:cNvPr id="3" name="Picture 2"/>
          <p:cNvPicPr>
            <a:picLocks noChangeAspect="1"/>
          </p:cNvPicPr>
          <p:nvPr userDrawn="1"/>
        </p:nvPicPr>
        <p:blipFill>
          <a:blip r:embed="rId3"/>
          <a:stretch>
            <a:fillRect/>
          </a:stretch>
        </p:blipFill>
        <p:spPr>
          <a:xfrm>
            <a:off x="1457786" y="5383551"/>
            <a:ext cx="17340263" cy="49510"/>
          </a:xfrm>
          <a:prstGeom prst="rect">
            <a:avLst/>
          </a:prstGeom>
        </p:spPr>
      </p:pic>
    </p:spTree>
    <p:extLst>
      <p:ext uri="{BB962C8B-B14F-4D97-AF65-F5344CB8AC3E}">
        <p14:creationId xmlns:p14="http://schemas.microsoft.com/office/powerpoint/2010/main" val="1984962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6" name="Oval 15"/>
          <p:cNvSpPr/>
          <p:nvPr userDrawn="1"/>
        </p:nvSpPr>
        <p:spPr>
          <a:xfrm>
            <a:off x="-623529" y="1135336"/>
            <a:ext cx="1257491" cy="943090"/>
          </a:xfrm>
          <a:prstGeom prst="ellipse">
            <a:avLst/>
          </a:prstGeom>
          <a:solidFill>
            <a:srgbClr val="EABC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sp>
        <p:nvSpPr>
          <p:cNvPr id="18" name="Text Placeholder 2"/>
          <p:cNvSpPr>
            <a:spLocks noGrp="1"/>
          </p:cNvSpPr>
          <p:nvPr>
            <p:ph idx="1" hasCustomPrompt="1"/>
          </p:nvPr>
        </p:nvSpPr>
        <p:spPr>
          <a:xfrm>
            <a:off x="1300520" y="3316676"/>
            <a:ext cx="14739224" cy="5127862"/>
          </a:xfrm>
          <a:prstGeom prst="rect">
            <a:avLst/>
          </a:prstGeom>
          <a:noFill/>
          <a:ln>
            <a:noFill/>
          </a:ln>
        </p:spPr>
        <p:txBody>
          <a:bodyPr vert="horz" lIns="91440" tIns="45720" rIns="91440" bIns="45720" rtlCol="0">
            <a:normAutofit/>
          </a:bodyPr>
          <a:lstStyle>
            <a:lvl1pPr algn="l">
              <a:defRPr sz="3413">
                <a:solidFill>
                  <a:srgbClr val="66686B"/>
                </a:solidFill>
              </a:defRPr>
            </a:lvl1pPr>
          </a:lstStyle>
          <a:p>
            <a:pPr lvl="0"/>
            <a:r>
              <a:rPr lang="en-GB"/>
              <a:t>Click to add text</a:t>
            </a:r>
          </a:p>
        </p:txBody>
      </p:sp>
      <p:sp>
        <p:nvSpPr>
          <p:cNvPr id="21" name="Text Placeholder 2"/>
          <p:cNvSpPr>
            <a:spLocks noGrp="1"/>
          </p:cNvSpPr>
          <p:nvPr>
            <p:ph idx="10" hasCustomPrompt="1"/>
          </p:nvPr>
        </p:nvSpPr>
        <p:spPr>
          <a:xfrm>
            <a:off x="1300520" y="1071296"/>
            <a:ext cx="14739224" cy="1003182"/>
          </a:xfrm>
          <a:prstGeom prst="rect">
            <a:avLst/>
          </a:prstGeom>
          <a:noFill/>
          <a:ln>
            <a:noFill/>
          </a:ln>
        </p:spPr>
        <p:txBody>
          <a:bodyPr vert="horz" lIns="91440" tIns="45720" rIns="91440" bIns="45720" rtlCol="0">
            <a:normAutofit/>
          </a:bodyPr>
          <a:lstStyle>
            <a:lvl1pPr marL="0" marR="0" indent="0" algn="l" defTabSz="650230" rtl="0" eaLnBrk="1" fontAlgn="auto" latinLnBrk="0" hangingPunct="1">
              <a:lnSpc>
                <a:spcPct val="100000"/>
              </a:lnSpc>
              <a:spcBef>
                <a:spcPct val="0"/>
              </a:spcBef>
              <a:spcAft>
                <a:spcPts val="0"/>
              </a:spcAft>
              <a:buClrTx/>
              <a:buSzTx/>
              <a:buFontTx/>
              <a:buNone/>
              <a:tabLst/>
              <a:defRPr sz="5120" baseline="0">
                <a:solidFill>
                  <a:srgbClr val="66686B"/>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MAIN TITLE</a:t>
            </a:r>
          </a:p>
        </p:txBody>
      </p:sp>
      <p:sp>
        <p:nvSpPr>
          <p:cNvPr id="22" name="Text Placeholder 2"/>
          <p:cNvSpPr>
            <a:spLocks noGrp="1"/>
          </p:cNvSpPr>
          <p:nvPr>
            <p:ph idx="11" hasCustomPrompt="1"/>
          </p:nvPr>
        </p:nvSpPr>
        <p:spPr>
          <a:xfrm>
            <a:off x="1300520" y="2078426"/>
            <a:ext cx="14739224" cy="579418"/>
          </a:xfrm>
          <a:prstGeom prst="rect">
            <a:avLst/>
          </a:prstGeom>
          <a:noFill/>
          <a:ln>
            <a:noFill/>
          </a:ln>
        </p:spPr>
        <p:txBody>
          <a:bodyPr vert="horz" lIns="91440" tIns="45720" rIns="91440" bIns="45720" rtlCol="0">
            <a:normAutofit/>
          </a:bodyPr>
          <a:lstStyle>
            <a:lvl1pPr marL="0" marR="0" indent="0" algn="l" defTabSz="650230" rtl="0" eaLnBrk="1" fontAlgn="auto" latinLnBrk="0" hangingPunct="1">
              <a:lnSpc>
                <a:spcPct val="100000"/>
              </a:lnSpc>
              <a:spcBef>
                <a:spcPct val="0"/>
              </a:spcBef>
              <a:spcAft>
                <a:spcPts val="0"/>
              </a:spcAft>
              <a:buClrTx/>
              <a:buSzTx/>
              <a:buFontTx/>
              <a:buNone/>
              <a:tabLst/>
              <a:defRPr sz="2844" i="1" baseline="0">
                <a:solidFill>
                  <a:srgbClr val="D60C46"/>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SECONDARY TITLE</a:t>
            </a:r>
          </a:p>
        </p:txBody>
      </p:sp>
      <p:pic>
        <p:nvPicPr>
          <p:cNvPr id="9" name="Picture 8" descr="CHS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65608" y="318463"/>
            <a:ext cx="4014195" cy="785186"/>
          </a:xfrm>
          <a:prstGeom prst="rect">
            <a:avLst/>
          </a:prstGeom>
        </p:spPr>
      </p:pic>
      <p:sp>
        <p:nvSpPr>
          <p:cNvPr id="2" name="Date Placeholder 1">
            <a:extLst>
              <a:ext uri="{FF2B5EF4-FFF2-40B4-BE49-F238E27FC236}">
                <a16:creationId xmlns:a16="http://schemas.microsoft.com/office/drawing/2014/main" id="{02223043-978B-C847-A435-36282308F821}"/>
              </a:ext>
            </a:extLst>
          </p:cNvPr>
          <p:cNvSpPr>
            <a:spLocks noGrp="1"/>
          </p:cNvSpPr>
          <p:nvPr>
            <p:ph type="dt" sz="half" idx="12"/>
          </p:nvPr>
        </p:nvSpPr>
        <p:spPr/>
        <p:txBody>
          <a:bodyPr/>
          <a:lstStyle/>
          <a:p>
            <a:fld id="{48A87A34-81AB-432B-8DAE-1953F412C126}" type="datetimeFigureOut">
              <a:rPr lang="en-US" smtClean="0"/>
              <a:pPr/>
              <a:t>10/28/2024</a:t>
            </a:fld>
            <a:endParaRPr lang="en-US" dirty="0"/>
          </a:p>
        </p:txBody>
      </p:sp>
      <p:sp>
        <p:nvSpPr>
          <p:cNvPr id="4" name="Slide Number Placeholder 3">
            <a:extLst>
              <a:ext uri="{FF2B5EF4-FFF2-40B4-BE49-F238E27FC236}">
                <a16:creationId xmlns:a16="http://schemas.microsoft.com/office/drawing/2014/main" id="{866DBFC1-8DC7-5546-A290-8DAAC98E4E54}"/>
              </a:ext>
            </a:extLst>
          </p:cNvPr>
          <p:cNvSpPr>
            <a:spLocks noGrp="1"/>
          </p:cNvSpPr>
          <p:nvPr>
            <p:ph type="sldNum" sz="quarter" idx="14"/>
          </p:nvPr>
        </p:nvSpPr>
        <p:spPr/>
        <p:txBody>
          <a:bodyPr/>
          <a:lstStyle/>
          <a:p>
            <a:fld id="{6D22F896-40B5-4ADD-8801-0D06FADFA095}" type="slidenum">
              <a:rPr lang="en-US" smtClean="0"/>
              <a:pPr/>
              <a:t>‹#›</a:t>
            </a:fld>
            <a:endParaRPr lang="en-US" dirty="0"/>
          </a:p>
        </p:txBody>
      </p:sp>
      <p:pic>
        <p:nvPicPr>
          <p:cNvPr id="13" name="Picture 12">
            <a:extLst>
              <a:ext uri="{FF2B5EF4-FFF2-40B4-BE49-F238E27FC236}">
                <a16:creationId xmlns:a16="http://schemas.microsoft.com/office/drawing/2014/main" id="{52D3B873-B084-7445-8C69-7FD665BD311D}"/>
              </a:ext>
            </a:extLst>
          </p:cNvPr>
          <p:cNvPicPr>
            <a:picLocks/>
          </p:cNvPicPr>
          <p:nvPr userDrawn="1"/>
        </p:nvPicPr>
        <p:blipFill>
          <a:blip r:embed="rId3"/>
          <a:stretch>
            <a:fillRect/>
          </a:stretch>
        </p:blipFill>
        <p:spPr>
          <a:xfrm>
            <a:off x="5024580" y="9236480"/>
            <a:ext cx="7284276" cy="378880"/>
          </a:xfrm>
          <a:prstGeom prst="rect">
            <a:avLst/>
          </a:prstGeom>
        </p:spPr>
      </p:pic>
      <p:cxnSp>
        <p:nvCxnSpPr>
          <p:cNvPr id="14" name="Straight Connector 13">
            <a:extLst>
              <a:ext uri="{FF2B5EF4-FFF2-40B4-BE49-F238E27FC236}">
                <a16:creationId xmlns:a16="http://schemas.microsoft.com/office/drawing/2014/main" id="{0D5ECCF8-95B9-BD41-A028-E0F1128E5369}"/>
              </a:ext>
            </a:extLst>
          </p:cNvPr>
          <p:cNvCxnSpPr/>
          <p:nvPr userDrawn="1"/>
        </p:nvCxnSpPr>
        <p:spPr>
          <a:xfrm>
            <a:off x="-34135" y="9011200"/>
            <a:ext cx="17408532" cy="0"/>
          </a:xfrm>
          <a:prstGeom prst="line">
            <a:avLst/>
          </a:prstGeom>
          <a:ln w="15875" cap="rnd">
            <a:solidFill>
              <a:srgbClr val="90908F"/>
            </a:solidFill>
            <a:prstDash val="sysDot"/>
            <a:roun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5693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300520" y="3316676"/>
            <a:ext cx="7225110" cy="5096175"/>
          </a:xfrm>
          <a:prstGeom prst="rect">
            <a:avLst/>
          </a:prstGeom>
        </p:spPr>
        <p:txBody>
          <a:bodyPr/>
          <a:lstStyle>
            <a:lvl1pPr marL="0" indent="0">
              <a:buFontTx/>
              <a:buNone/>
              <a:defRPr sz="3413">
                <a:solidFill>
                  <a:srgbClr val="66686B"/>
                </a:solidFill>
              </a:defRPr>
            </a:lvl1pPr>
            <a:lvl2pPr marL="650230" indent="0">
              <a:buFontTx/>
              <a:buNone/>
              <a:defRPr sz="3413"/>
            </a:lvl2pPr>
            <a:lvl3pPr marL="1300460" indent="0">
              <a:buFontTx/>
              <a:buNone/>
              <a:defRPr sz="2844"/>
            </a:lvl3pPr>
            <a:lvl4pPr marL="1950690" indent="0">
              <a:buFontTx/>
              <a:buNone/>
              <a:defRPr sz="2560"/>
            </a:lvl4pPr>
            <a:lvl5pPr marL="2600919" indent="0">
              <a:buFontTx/>
              <a:buNone/>
              <a:defRPr sz="2560"/>
            </a:lvl5pPr>
            <a:lvl6pPr>
              <a:defRPr sz="2560"/>
            </a:lvl6pPr>
            <a:lvl7pPr>
              <a:defRPr sz="2560"/>
            </a:lvl7pPr>
            <a:lvl8pPr>
              <a:defRPr sz="2560"/>
            </a:lvl8pPr>
            <a:lvl9pPr>
              <a:defRPr sz="2560"/>
            </a:lvl9pPr>
          </a:lstStyle>
          <a:p>
            <a:pPr lvl="0"/>
            <a:r>
              <a:rPr lang="en-GB"/>
              <a:t>Click to edit Master text styles</a:t>
            </a:r>
          </a:p>
        </p:txBody>
      </p:sp>
      <p:sp>
        <p:nvSpPr>
          <p:cNvPr id="6" name="Content Placeholder 3"/>
          <p:cNvSpPr>
            <a:spLocks noGrp="1"/>
          </p:cNvSpPr>
          <p:nvPr>
            <p:ph sz="half" idx="2"/>
          </p:nvPr>
        </p:nvSpPr>
        <p:spPr>
          <a:xfrm>
            <a:off x="8814634" y="3316676"/>
            <a:ext cx="7225108" cy="5096176"/>
          </a:xfrm>
          <a:prstGeom prst="rect">
            <a:avLst/>
          </a:prstGeom>
        </p:spPr>
        <p:txBody>
          <a:bodyPr/>
          <a:lstStyle>
            <a:lvl1pPr>
              <a:defRPr sz="3698">
                <a:solidFill>
                  <a:srgbClr val="66686B"/>
                </a:solidFill>
              </a:defRPr>
            </a:lvl1pPr>
            <a:lvl2pPr>
              <a:defRPr sz="3129">
                <a:solidFill>
                  <a:srgbClr val="66686B"/>
                </a:solidFill>
              </a:defRPr>
            </a:lvl2pPr>
            <a:lvl3pPr>
              <a:defRPr sz="2276">
                <a:solidFill>
                  <a:srgbClr val="66686B"/>
                </a:solidFill>
              </a:defRPr>
            </a:lvl3pPr>
            <a:lvl4pPr marL="1950690" indent="0">
              <a:buNone/>
              <a:defRPr sz="2560"/>
            </a:lvl4pPr>
            <a:lvl5pPr>
              <a:defRPr sz="2560"/>
            </a:lvl5pPr>
            <a:lvl6pPr>
              <a:defRPr sz="2560"/>
            </a:lvl6pPr>
            <a:lvl7pPr>
              <a:defRPr sz="2560"/>
            </a:lvl7pPr>
            <a:lvl8pPr>
              <a:defRPr sz="2560"/>
            </a:lvl8pPr>
            <a:lvl9pPr>
              <a:defRPr sz="2560"/>
            </a:lvl9pPr>
          </a:lstStyle>
          <a:p>
            <a:pPr lvl="0"/>
            <a:r>
              <a:rPr lang="en-GB"/>
              <a:t>Click to edit Master text styles</a:t>
            </a:r>
          </a:p>
          <a:p>
            <a:pPr lvl="1"/>
            <a:r>
              <a:rPr lang="en-GB"/>
              <a:t>Second level</a:t>
            </a:r>
          </a:p>
          <a:p>
            <a:pPr lvl="2"/>
            <a:r>
              <a:rPr lang="en-GB"/>
              <a:t>Third level</a:t>
            </a:r>
          </a:p>
        </p:txBody>
      </p:sp>
      <p:sp>
        <p:nvSpPr>
          <p:cNvPr id="19" name="Text Placeholder 2"/>
          <p:cNvSpPr>
            <a:spLocks noGrp="1"/>
          </p:cNvSpPr>
          <p:nvPr>
            <p:ph idx="10" hasCustomPrompt="1"/>
          </p:nvPr>
        </p:nvSpPr>
        <p:spPr>
          <a:xfrm>
            <a:off x="1300520" y="1071296"/>
            <a:ext cx="14739224" cy="1003182"/>
          </a:xfrm>
          <a:prstGeom prst="rect">
            <a:avLst/>
          </a:prstGeom>
          <a:noFill/>
          <a:ln>
            <a:noFill/>
          </a:ln>
        </p:spPr>
        <p:txBody>
          <a:bodyPr vert="horz" lIns="91440" tIns="45720" rIns="91440" bIns="45720" rtlCol="0">
            <a:normAutofit/>
          </a:bodyPr>
          <a:lstStyle>
            <a:lvl1pPr marL="0" marR="0" indent="0" algn="l" defTabSz="650230" rtl="0" eaLnBrk="1" fontAlgn="auto" latinLnBrk="0" hangingPunct="1">
              <a:lnSpc>
                <a:spcPct val="100000"/>
              </a:lnSpc>
              <a:spcBef>
                <a:spcPct val="0"/>
              </a:spcBef>
              <a:spcAft>
                <a:spcPts val="0"/>
              </a:spcAft>
              <a:buClrTx/>
              <a:buSzTx/>
              <a:buFontTx/>
              <a:buNone/>
              <a:tabLst/>
              <a:defRPr sz="5120" baseline="0">
                <a:solidFill>
                  <a:srgbClr val="66686B"/>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MAIN TITLE</a:t>
            </a:r>
          </a:p>
        </p:txBody>
      </p:sp>
      <p:sp>
        <p:nvSpPr>
          <p:cNvPr id="20" name="Text Placeholder 2"/>
          <p:cNvSpPr>
            <a:spLocks noGrp="1"/>
          </p:cNvSpPr>
          <p:nvPr>
            <p:ph idx="11" hasCustomPrompt="1"/>
          </p:nvPr>
        </p:nvSpPr>
        <p:spPr>
          <a:xfrm>
            <a:off x="1300520" y="2078426"/>
            <a:ext cx="14739224" cy="579418"/>
          </a:xfrm>
          <a:prstGeom prst="rect">
            <a:avLst/>
          </a:prstGeom>
          <a:noFill/>
          <a:ln>
            <a:noFill/>
          </a:ln>
        </p:spPr>
        <p:txBody>
          <a:bodyPr vert="horz" lIns="91440" tIns="45720" rIns="91440" bIns="45720" rtlCol="0">
            <a:normAutofit/>
          </a:bodyPr>
          <a:lstStyle>
            <a:lvl1pPr marL="0" marR="0" indent="0" algn="l" defTabSz="650230" rtl="0" eaLnBrk="1" fontAlgn="auto" latinLnBrk="0" hangingPunct="1">
              <a:lnSpc>
                <a:spcPct val="100000"/>
              </a:lnSpc>
              <a:spcBef>
                <a:spcPct val="0"/>
              </a:spcBef>
              <a:spcAft>
                <a:spcPts val="0"/>
              </a:spcAft>
              <a:buClrTx/>
              <a:buSzTx/>
              <a:buFontTx/>
              <a:buNone/>
              <a:tabLst/>
              <a:defRPr sz="2844" i="1" baseline="0">
                <a:solidFill>
                  <a:srgbClr val="D60C46"/>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SECONDARY TITLE</a:t>
            </a:r>
          </a:p>
        </p:txBody>
      </p:sp>
      <p:sp>
        <p:nvSpPr>
          <p:cNvPr id="9" name="Oval 8"/>
          <p:cNvSpPr/>
          <p:nvPr userDrawn="1"/>
        </p:nvSpPr>
        <p:spPr>
          <a:xfrm>
            <a:off x="-623529" y="1135336"/>
            <a:ext cx="1257491" cy="943090"/>
          </a:xfrm>
          <a:prstGeom prst="ellipse">
            <a:avLst/>
          </a:prstGeom>
          <a:solidFill>
            <a:srgbClr val="EABC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pic>
        <p:nvPicPr>
          <p:cNvPr id="10" name="Picture 9" descr="CHS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65608" y="318463"/>
            <a:ext cx="4014195" cy="785186"/>
          </a:xfrm>
          <a:prstGeom prst="rect">
            <a:avLst/>
          </a:prstGeom>
        </p:spPr>
      </p:pic>
      <p:pic>
        <p:nvPicPr>
          <p:cNvPr id="12" name="Picture 11">
            <a:extLst>
              <a:ext uri="{FF2B5EF4-FFF2-40B4-BE49-F238E27FC236}">
                <a16:creationId xmlns:a16="http://schemas.microsoft.com/office/drawing/2014/main" id="{FB521FAF-B473-4F4C-9ED6-1429AE2CFBFF}"/>
              </a:ext>
            </a:extLst>
          </p:cNvPr>
          <p:cNvPicPr>
            <a:picLocks/>
          </p:cNvPicPr>
          <p:nvPr userDrawn="1"/>
        </p:nvPicPr>
        <p:blipFill>
          <a:blip r:embed="rId3"/>
          <a:stretch>
            <a:fillRect/>
          </a:stretch>
        </p:blipFill>
        <p:spPr>
          <a:xfrm>
            <a:off x="5024580" y="9236480"/>
            <a:ext cx="7284276" cy="378880"/>
          </a:xfrm>
          <a:prstGeom prst="rect">
            <a:avLst/>
          </a:prstGeom>
        </p:spPr>
      </p:pic>
      <p:cxnSp>
        <p:nvCxnSpPr>
          <p:cNvPr id="13" name="Straight Connector 12">
            <a:extLst>
              <a:ext uri="{FF2B5EF4-FFF2-40B4-BE49-F238E27FC236}">
                <a16:creationId xmlns:a16="http://schemas.microsoft.com/office/drawing/2014/main" id="{00088280-DC1C-604C-9605-CB154363785E}"/>
              </a:ext>
            </a:extLst>
          </p:cNvPr>
          <p:cNvCxnSpPr/>
          <p:nvPr userDrawn="1"/>
        </p:nvCxnSpPr>
        <p:spPr>
          <a:xfrm>
            <a:off x="-34135" y="9011200"/>
            <a:ext cx="17408532" cy="0"/>
          </a:xfrm>
          <a:prstGeom prst="line">
            <a:avLst/>
          </a:prstGeom>
          <a:ln w="15875" cap="rnd">
            <a:solidFill>
              <a:srgbClr val="90908F"/>
            </a:solidFill>
            <a:prstDash val="sysDot"/>
            <a:roun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42754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Vertical Title and Text">
    <p:bg>
      <p:bgPr>
        <a:solidFill>
          <a:srgbClr val="272727"/>
        </a:solidFill>
        <a:effectLst/>
      </p:bgPr>
    </p:bg>
    <p:spTree>
      <p:nvGrpSpPr>
        <p:cNvPr id="1" name=""/>
        <p:cNvGrpSpPr/>
        <p:nvPr/>
      </p:nvGrpSpPr>
      <p:grpSpPr>
        <a:xfrm>
          <a:off x="0" y="0"/>
          <a:ext cx="0" cy="0"/>
          <a:chOff x="0" y="0"/>
          <a:chExt cx="0" cy="0"/>
        </a:xfrm>
      </p:grpSpPr>
      <p:sp>
        <p:nvSpPr>
          <p:cNvPr id="5" name="TextBox 4"/>
          <p:cNvSpPr txBox="1"/>
          <p:nvPr userDrawn="1"/>
        </p:nvSpPr>
        <p:spPr>
          <a:xfrm>
            <a:off x="612696" y="8788970"/>
            <a:ext cx="10986215" cy="486287"/>
          </a:xfrm>
          <a:prstGeom prst="rect">
            <a:avLst/>
          </a:prstGeom>
          <a:noFill/>
        </p:spPr>
        <p:txBody>
          <a:bodyPr wrap="square" rtlCol="0">
            <a:spAutoFit/>
          </a:bodyPr>
          <a:lstStyle/>
          <a:p>
            <a:r>
              <a:rPr lang="en-US" sz="2560" dirty="0">
                <a:solidFill>
                  <a:srgbClr val="777877"/>
                </a:solidFill>
              </a:rPr>
              <a:t>INFO@CHSALLIANCE.ORG 	WWW.CHSALLIANCE.ORG</a:t>
            </a:r>
          </a:p>
        </p:txBody>
      </p:sp>
      <p:pic>
        <p:nvPicPr>
          <p:cNvPr id="6" name="Picture 5"/>
          <p:cNvPicPr>
            <a:picLocks noChangeAspect="1"/>
          </p:cNvPicPr>
          <p:nvPr userDrawn="1"/>
        </p:nvPicPr>
        <p:blipFill>
          <a:blip r:embed="rId2"/>
          <a:stretch>
            <a:fillRect/>
          </a:stretch>
        </p:blipFill>
        <p:spPr>
          <a:xfrm>
            <a:off x="0" y="8658940"/>
            <a:ext cx="17340263" cy="44948"/>
          </a:xfrm>
          <a:prstGeom prst="rect">
            <a:avLst/>
          </a:prstGeom>
        </p:spPr>
      </p:pic>
      <p:pic>
        <p:nvPicPr>
          <p:cNvPr id="11" name="Picture 10" descr="CHS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93748" y="492741"/>
            <a:ext cx="7753176" cy="1516540"/>
          </a:xfrm>
          <a:prstGeom prst="rect">
            <a:avLst/>
          </a:prstGeom>
        </p:spPr>
      </p:pic>
    </p:spTree>
    <p:extLst>
      <p:ext uri="{BB962C8B-B14F-4D97-AF65-F5344CB8AC3E}">
        <p14:creationId xmlns:p14="http://schemas.microsoft.com/office/powerpoint/2010/main" val="29286541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p:cSld name="1_title">
    <p:spTree>
      <p:nvGrpSpPr>
        <p:cNvPr id="1" name="Shape 28"/>
        <p:cNvGrpSpPr/>
        <p:nvPr/>
      </p:nvGrpSpPr>
      <p:grpSpPr>
        <a:xfrm>
          <a:off x="0" y="0"/>
          <a:ext cx="0" cy="0"/>
          <a:chOff x="0" y="0"/>
          <a:chExt cx="0" cy="0"/>
        </a:xfrm>
      </p:grpSpPr>
      <p:sp>
        <p:nvSpPr>
          <p:cNvPr id="29" name="Google Shape;29;p19"/>
          <p:cNvSpPr/>
          <p:nvPr/>
        </p:nvSpPr>
        <p:spPr>
          <a:xfrm>
            <a:off x="-623529" y="1135336"/>
            <a:ext cx="1257491" cy="943090"/>
          </a:xfrm>
          <a:prstGeom prst="ellipse">
            <a:avLst/>
          </a:prstGeom>
          <a:solidFill>
            <a:srgbClr val="EABC3F"/>
          </a:solidFill>
          <a:ln>
            <a:noFill/>
          </a:ln>
        </p:spPr>
        <p:txBody>
          <a:bodyPr spcFirstLastPara="1" wrap="square" lIns="130027" tIns="64996" rIns="130027" bIns="6499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560" b="0" i="0" u="none" strike="noStrike" cap="none">
              <a:solidFill>
                <a:schemeClr val="lt1"/>
              </a:solidFill>
              <a:latin typeface="Calibri"/>
              <a:ea typeface="Calibri"/>
              <a:cs typeface="Calibri"/>
              <a:sym typeface="Calibri"/>
            </a:endParaRPr>
          </a:p>
        </p:txBody>
      </p:sp>
      <p:sp>
        <p:nvSpPr>
          <p:cNvPr id="30" name="Google Shape;30;p19"/>
          <p:cNvSpPr txBox="1">
            <a:spLocks noGrp="1"/>
          </p:cNvSpPr>
          <p:nvPr>
            <p:ph type="body" idx="1"/>
          </p:nvPr>
        </p:nvSpPr>
        <p:spPr>
          <a:xfrm>
            <a:off x="1300520" y="3316676"/>
            <a:ext cx="14739224" cy="5127862"/>
          </a:xfrm>
          <a:prstGeom prst="rect">
            <a:avLst/>
          </a:prstGeom>
          <a:noFill/>
          <a:ln>
            <a:noFill/>
          </a:ln>
        </p:spPr>
        <p:txBody>
          <a:bodyPr spcFirstLastPara="1" wrap="square" lIns="91425" tIns="45700" rIns="91425" bIns="45700" anchor="t" anchorCtr="0">
            <a:normAutofit/>
          </a:bodyPr>
          <a:lstStyle>
            <a:lvl1pPr marL="650230" lvl="0" indent="-541858" algn="l">
              <a:lnSpc>
                <a:spcPct val="90000"/>
              </a:lnSpc>
              <a:spcBef>
                <a:spcPts val="1067"/>
              </a:spcBef>
              <a:spcAft>
                <a:spcPts val="0"/>
              </a:spcAft>
              <a:buClr>
                <a:srgbClr val="66686B"/>
              </a:buClr>
              <a:buSzPts val="2400"/>
              <a:buChar char="•"/>
              <a:defRPr sz="3413">
                <a:solidFill>
                  <a:srgbClr val="66686B"/>
                </a:solidFill>
              </a:defRPr>
            </a:lvl1pPr>
            <a:lvl2pPr marL="1300460" lvl="1" indent="-487672" algn="l">
              <a:lnSpc>
                <a:spcPct val="90000"/>
              </a:lnSpc>
              <a:spcBef>
                <a:spcPts val="533"/>
              </a:spcBef>
              <a:spcAft>
                <a:spcPts val="0"/>
              </a:spcAft>
              <a:buClr>
                <a:schemeClr val="dk1"/>
              </a:buClr>
              <a:buSzPts val="1800"/>
              <a:buChar char="•"/>
              <a:defRPr/>
            </a:lvl2pPr>
            <a:lvl3pPr marL="1950690" lvl="2" indent="-487672" algn="l">
              <a:lnSpc>
                <a:spcPct val="90000"/>
              </a:lnSpc>
              <a:spcBef>
                <a:spcPts val="533"/>
              </a:spcBef>
              <a:spcAft>
                <a:spcPts val="0"/>
              </a:spcAft>
              <a:buClr>
                <a:schemeClr val="dk1"/>
              </a:buClr>
              <a:buSzPts val="1800"/>
              <a:buChar char="•"/>
              <a:defRPr/>
            </a:lvl3pPr>
            <a:lvl4pPr marL="2600919" lvl="3" indent="-487672" algn="l">
              <a:lnSpc>
                <a:spcPct val="90000"/>
              </a:lnSpc>
              <a:spcBef>
                <a:spcPts val="533"/>
              </a:spcBef>
              <a:spcAft>
                <a:spcPts val="0"/>
              </a:spcAft>
              <a:buClr>
                <a:schemeClr val="dk1"/>
              </a:buClr>
              <a:buSzPts val="1800"/>
              <a:buChar char="•"/>
              <a:defRPr/>
            </a:lvl4pPr>
            <a:lvl5pPr marL="3251149" lvl="4" indent="-487672" algn="l">
              <a:lnSpc>
                <a:spcPct val="90000"/>
              </a:lnSpc>
              <a:spcBef>
                <a:spcPts val="533"/>
              </a:spcBef>
              <a:spcAft>
                <a:spcPts val="0"/>
              </a:spcAft>
              <a:buClr>
                <a:schemeClr val="dk1"/>
              </a:buClr>
              <a:buSzPts val="1800"/>
              <a:buChar char="•"/>
              <a:defRPr/>
            </a:lvl5pPr>
            <a:lvl6pPr marL="3901379" lvl="5" indent="-487672" algn="l">
              <a:lnSpc>
                <a:spcPct val="90000"/>
              </a:lnSpc>
              <a:spcBef>
                <a:spcPts val="533"/>
              </a:spcBef>
              <a:spcAft>
                <a:spcPts val="0"/>
              </a:spcAft>
              <a:buClr>
                <a:schemeClr val="dk1"/>
              </a:buClr>
              <a:buSzPts val="1800"/>
              <a:buChar char="•"/>
              <a:defRPr/>
            </a:lvl6pPr>
            <a:lvl7pPr marL="4551609" lvl="6" indent="-487672" algn="l">
              <a:lnSpc>
                <a:spcPct val="90000"/>
              </a:lnSpc>
              <a:spcBef>
                <a:spcPts val="533"/>
              </a:spcBef>
              <a:spcAft>
                <a:spcPts val="0"/>
              </a:spcAft>
              <a:buClr>
                <a:schemeClr val="dk1"/>
              </a:buClr>
              <a:buSzPts val="1800"/>
              <a:buChar char="•"/>
              <a:defRPr/>
            </a:lvl7pPr>
            <a:lvl8pPr marL="5201839" lvl="7" indent="-487672" algn="l">
              <a:lnSpc>
                <a:spcPct val="90000"/>
              </a:lnSpc>
              <a:spcBef>
                <a:spcPts val="533"/>
              </a:spcBef>
              <a:spcAft>
                <a:spcPts val="0"/>
              </a:spcAft>
              <a:buClr>
                <a:schemeClr val="dk1"/>
              </a:buClr>
              <a:buSzPts val="1800"/>
              <a:buChar char="•"/>
              <a:defRPr/>
            </a:lvl8pPr>
            <a:lvl9pPr marL="5852069" lvl="8" indent="-487672" algn="l">
              <a:lnSpc>
                <a:spcPct val="90000"/>
              </a:lnSpc>
              <a:spcBef>
                <a:spcPts val="533"/>
              </a:spcBef>
              <a:spcAft>
                <a:spcPts val="0"/>
              </a:spcAft>
              <a:buClr>
                <a:schemeClr val="dk1"/>
              </a:buClr>
              <a:buSzPts val="1800"/>
              <a:buChar char="•"/>
              <a:defRPr/>
            </a:lvl9pPr>
          </a:lstStyle>
          <a:p>
            <a:endParaRPr/>
          </a:p>
        </p:txBody>
      </p:sp>
      <p:sp>
        <p:nvSpPr>
          <p:cNvPr id="31" name="Google Shape;31;p19"/>
          <p:cNvSpPr txBox="1">
            <a:spLocks noGrp="1"/>
          </p:cNvSpPr>
          <p:nvPr>
            <p:ph type="body" idx="2"/>
          </p:nvPr>
        </p:nvSpPr>
        <p:spPr>
          <a:xfrm>
            <a:off x="1300520" y="1071296"/>
            <a:ext cx="14739224" cy="1003182"/>
          </a:xfrm>
          <a:prstGeom prst="rect">
            <a:avLst/>
          </a:prstGeom>
          <a:noFill/>
          <a:ln>
            <a:noFill/>
          </a:ln>
        </p:spPr>
        <p:txBody>
          <a:bodyPr spcFirstLastPara="1" wrap="square" lIns="91425" tIns="45700" rIns="91425" bIns="45700" anchor="t" anchorCtr="0">
            <a:normAutofit/>
          </a:bodyPr>
          <a:lstStyle>
            <a:lvl1pPr marL="650230" marR="0" lvl="0" indent="-325115" algn="l">
              <a:lnSpc>
                <a:spcPct val="100000"/>
              </a:lnSpc>
              <a:spcBef>
                <a:spcPts val="0"/>
              </a:spcBef>
              <a:spcAft>
                <a:spcPts val="0"/>
              </a:spcAft>
              <a:buClr>
                <a:srgbClr val="66686B"/>
              </a:buClr>
              <a:buSzPts val="3600"/>
              <a:buFont typeface="Calibri"/>
              <a:buNone/>
              <a:defRPr sz="5120">
                <a:solidFill>
                  <a:srgbClr val="66686B"/>
                </a:solidFill>
              </a:defRPr>
            </a:lvl1pPr>
            <a:lvl2pPr marL="1300460" lvl="1" indent="-487672" algn="l">
              <a:lnSpc>
                <a:spcPct val="90000"/>
              </a:lnSpc>
              <a:spcBef>
                <a:spcPts val="533"/>
              </a:spcBef>
              <a:spcAft>
                <a:spcPts val="0"/>
              </a:spcAft>
              <a:buClr>
                <a:schemeClr val="dk1"/>
              </a:buClr>
              <a:buSzPts val="1800"/>
              <a:buChar char="•"/>
              <a:defRPr/>
            </a:lvl2pPr>
            <a:lvl3pPr marL="1950690" lvl="2" indent="-487672" algn="l">
              <a:lnSpc>
                <a:spcPct val="90000"/>
              </a:lnSpc>
              <a:spcBef>
                <a:spcPts val="533"/>
              </a:spcBef>
              <a:spcAft>
                <a:spcPts val="0"/>
              </a:spcAft>
              <a:buClr>
                <a:schemeClr val="dk1"/>
              </a:buClr>
              <a:buSzPts val="1800"/>
              <a:buChar char="•"/>
              <a:defRPr/>
            </a:lvl3pPr>
            <a:lvl4pPr marL="2600919" lvl="3" indent="-487672" algn="l">
              <a:lnSpc>
                <a:spcPct val="90000"/>
              </a:lnSpc>
              <a:spcBef>
                <a:spcPts val="533"/>
              </a:spcBef>
              <a:spcAft>
                <a:spcPts val="0"/>
              </a:spcAft>
              <a:buClr>
                <a:schemeClr val="dk1"/>
              </a:buClr>
              <a:buSzPts val="1800"/>
              <a:buChar char="•"/>
              <a:defRPr/>
            </a:lvl4pPr>
            <a:lvl5pPr marL="3251149" lvl="4" indent="-487672" algn="l">
              <a:lnSpc>
                <a:spcPct val="90000"/>
              </a:lnSpc>
              <a:spcBef>
                <a:spcPts val="533"/>
              </a:spcBef>
              <a:spcAft>
                <a:spcPts val="0"/>
              </a:spcAft>
              <a:buClr>
                <a:schemeClr val="dk1"/>
              </a:buClr>
              <a:buSzPts val="1800"/>
              <a:buChar char="•"/>
              <a:defRPr/>
            </a:lvl5pPr>
            <a:lvl6pPr marL="3901379" lvl="5" indent="-487672" algn="l">
              <a:lnSpc>
                <a:spcPct val="90000"/>
              </a:lnSpc>
              <a:spcBef>
                <a:spcPts val="533"/>
              </a:spcBef>
              <a:spcAft>
                <a:spcPts val="0"/>
              </a:spcAft>
              <a:buClr>
                <a:schemeClr val="dk1"/>
              </a:buClr>
              <a:buSzPts val="1800"/>
              <a:buChar char="•"/>
              <a:defRPr/>
            </a:lvl6pPr>
            <a:lvl7pPr marL="4551609" lvl="6" indent="-487672" algn="l">
              <a:lnSpc>
                <a:spcPct val="90000"/>
              </a:lnSpc>
              <a:spcBef>
                <a:spcPts val="533"/>
              </a:spcBef>
              <a:spcAft>
                <a:spcPts val="0"/>
              </a:spcAft>
              <a:buClr>
                <a:schemeClr val="dk1"/>
              </a:buClr>
              <a:buSzPts val="1800"/>
              <a:buChar char="•"/>
              <a:defRPr/>
            </a:lvl7pPr>
            <a:lvl8pPr marL="5201839" lvl="7" indent="-487672" algn="l">
              <a:lnSpc>
                <a:spcPct val="90000"/>
              </a:lnSpc>
              <a:spcBef>
                <a:spcPts val="533"/>
              </a:spcBef>
              <a:spcAft>
                <a:spcPts val="0"/>
              </a:spcAft>
              <a:buClr>
                <a:schemeClr val="dk1"/>
              </a:buClr>
              <a:buSzPts val="1800"/>
              <a:buChar char="•"/>
              <a:defRPr/>
            </a:lvl8pPr>
            <a:lvl9pPr marL="5852069" lvl="8" indent="-487672" algn="l">
              <a:lnSpc>
                <a:spcPct val="90000"/>
              </a:lnSpc>
              <a:spcBef>
                <a:spcPts val="533"/>
              </a:spcBef>
              <a:spcAft>
                <a:spcPts val="0"/>
              </a:spcAft>
              <a:buClr>
                <a:schemeClr val="dk1"/>
              </a:buClr>
              <a:buSzPts val="1800"/>
              <a:buChar char="•"/>
              <a:defRPr/>
            </a:lvl9pPr>
          </a:lstStyle>
          <a:p>
            <a:endParaRPr/>
          </a:p>
        </p:txBody>
      </p:sp>
      <p:sp>
        <p:nvSpPr>
          <p:cNvPr id="32" name="Google Shape;32;p19"/>
          <p:cNvSpPr txBox="1">
            <a:spLocks noGrp="1"/>
          </p:cNvSpPr>
          <p:nvPr>
            <p:ph type="body" idx="3"/>
          </p:nvPr>
        </p:nvSpPr>
        <p:spPr>
          <a:xfrm>
            <a:off x="1300520" y="2078426"/>
            <a:ext cx="14739224" cy="579418"/>
          </a:xfrm>
          <a:prstGeom prst="rect">
            <a:avLst/>
          </a:prstGeom>
          <a:noFill/>
          <a:ln>
            <a:noFill/>
          </a:ln>
        </p:spPr>
        <p:txBody>
          <a:bodyPr spcFirstLastPara="1" wrap="square" lIns="91425" tIns="45700" rIns="91425" bIns="45700" anchor="t" anchorCtr="0">
            <a:normAutofit/>
          </a:bodyPr>
          <a:lstStyle>
            <a:lvl1pPr marL="650230" marR="0" lvl="0" indent="-325115" algn="l">
              <a:lnSpc>
                <a:spcPct val="100000"/>
              </a:lnSpc>
              <a:spcBef>
                <a:spcPts val="0"/>
              </a:spcBef>
              <a:spcAft>
                <a:spcPts val="0"/>
              </a:spcAft>
              <a:buClr>
                <a:srgbClr val="D60C46"/>
              </a:buClr>
              <a:buSzPts val="2000"/>
              <a:buFont typeface="Calibri"/>
              <a:buNone/>
              <a:defRPr sz="2844" i="1">
                <a:solidFill>
                  <a:srgbClr val="D60C46"/>
                </a:solidFill>
              </a:defRPr>
            </a:lvl1pPr>
            <a:lvl2pPr marL="1300460" lvl="1" indent="-487672" algn="l">
              <a:lnSpc>
                <a:spcPct val="90000"/>
              </a:lnSpc>
              <a:spcBef>
                <a:spcPts val="533"/>
              </a:spcBef>
              <a:spcAft>
                <a:spcPts val="0"/>
              </a:spcAft>
              <a:buClr>
                <a:schemeClr val="dk1"/>
              </a:buClr>
              <a:buSzPts val="1800"/>
              <a:buChar char="•"/>
              <a:defRPr/>
            </a:lvl2pPr>
            <a:lvl3pPr marL="1950690" lvl="2" indent="-487672" algn="l">
              <a:lnSpc>
                <a:spcPct val="90000"/>
              </a:lnSpc>
              <a:spcBef>
                <a:spcPts val="533"/>
              </a:spcBef>
              <a:spcAft>
                <a:spcPts val="0"/>
              </a:spcAft>
              <a:buClr>
                <a:schemeClr val="dk1"/>
              </a:buClr>
              <a:buSzPts val="1800"/>
              <a:buChar char="•"/>
              <a:defRPr/>
            </a:lvl3pPr>
            <a:lvl4pPr marL="2600919" lvl="3" indent="-487672" algn="l">
              <a:lnSpc>
                <a:spcPct val="90000"/>
              </a:lnSpc>
              <a:spcBef>
                <a:spcPts val="533"/>
              </a:spcBef>
              <a:spcAft>
                <a:spcPts val="0"/>
              </a:spcAft>
              <a:buClr>
                <a:schemeClr val="dk1"/>
              </a:buClr>
              <a:buSzPts val="1800"/>
              <a:buChar char="•"/>
              <a:defRPr/>
            </a:lvl4pPr>
            <a:lvl5pPr marL="3251149" lvl="4" indent="-487672" algn="l">
              <a:lnSpc>
                <a:spcPct val="90000"/>
              </a:lnSpc>
              <a:spcBef>
                <a:spcPts val="533"/>
              </a:spcBef>
              <a:spcAft>
                <a:spcPts val="0"/>
              </a:spcAft>
              <a:buClr>
                <a:schemeClr val="dk1"/>
              </a:buClr>
              <a:buSzPts val="1800"/>
              <a:buChar char="•"/>
              <a:defRPr/>
            </a:lvl5pPr>
            <a:lvl6pPr marL="3901379" lvl="5" indent="-487672" algn="l">
              <a:lnSpc>
                <a:spcPct val="90000"/>
              </a:lnSpc>
              <a:spcBef>
                <a:spcPts val="533"/>
              </a:spcBef>
              <a:spcAft>
                <a:spcPts val="0"/>
              </a:spcAft>
              <a:buClr>
                <a:schemeClr val="dk1"/>
              </a:buClr>
              <a:buSzPts val="1800"/>
              <a:buChar char="•"/>
              <a:defRPr/>
            </a:lvl6pPr>
            <a:lvl7pPr marL="4551609" lvl="6" indent="-487672" algn="l">
              <a:lnSpc>
                <a:spcPct val="90000"/>
              </a:lnSpc>
              <a:spcBef>
                <a:spcPts val="533"/>
              </a:spcBef>
              <a:spcAft>
                <a:spcPts val="0"/>
              </a:spcAft>
              <a:buClr>
                <a:schemeClr val="dk1"/>
              </a:buClr>
              <a:buSzPts val="1800"/>
              <a:buChar char="•"/>
              <a:defRPr/>
            </a:lvl7pPr>
            <a:lvl8pPr marL="5201839" lvl="7" indent="-487672" algn="l">
              <a:lnSpc>
                <a:spcPct val="90000"/>
              </a:lnSpc>
              <a:spcBef>
                <a:spcPts val="533"/>
              </a:spcBef>
              <a:spcAft>
                <a:spcPts val="0"/>
              </a:spcAft>
              <a:buClr>
                <a:schemeClr val="dk1"/>
              </a:buClr>
              <a:buSzPts val="1800"/>
              <a:buChar char="•"/>
              <a:defRPr/>
            </a:lvl8pPr>
            <a:lvl9pPr marL="5852069" lvl="8" indent="-487672" algn="l">
              <a:lnSpc>
                <a:spcPct val="90000"/>
              </a:lnSpc>
              <a:spcBef>
                <a:spcPts val="533"/>
              </a:spcBef>
              <a:spcAft>
                <a:spcPts val="0"/>
              </a:spcAft>
              <a:buClr>
                <a:schemeClr val="dk1"/>
              </a:buClr>
              <a:buSzPts val="1800"/>
              <a:buChar char="•"/>
              <a:defRPr/>
            </a:lvl9pPr>
          </a:lstStyle>
          <a:p>
            <a:endParaRPr/>
          </a:p>
        </p:txBody>
      </p:sp>
      <p:pic>
        <p:nvPicPr>
          <p:cNvPr id="33" name="Google Shape;33;p19" descr="CHS_LOGO.png"/>
          <p:cNvPicPr preferRelativeResize="0"/>
          <p:nvPr/>
        </p:nvPicPr>
        <p:blipFill rotWithShape="1">
          <a:blip r:embed="rId2">
            <a:alphaModFix/>
          </a:blip>
          <a:srcRect/>
          <a:stretch/>
        </p:blipFill>
        <p:spPr>
          <a:xfrm>
            <a:off x="12265608" y="318463"/>
            <a:ext cx="4014195" cy="785186"/>
          </a:xfrm>
          <a:prstGeom prst="rect">
            <a:avLst/>
          </a:prstGeom>
          <a:noFill/>
          <a:ln>
            <a:noFill/>
          </a:ln>
        </p:spPr>
      </p:pic>
      <p:sp>
        <p:nvSpPr>
          <p:cNvPr id="34" name="Google Shape;34;p19"/>
          <p:cNvSpPr txBox="1">
            <a:spLocks noGrp="1"/>
          </p:cNvSpPr>
          <p:nvPr>
            <p:ph type="dt" idx="10"/>
          </p:nvPr>
        </p:nvSpPr>
        <p:spPr>
          <a:xfrm>
            <a:off x="1192143" y="9040144"/>
            <a:ext cx="3901559" cy="51928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12246561" y="9040144"/>
            <a:ext cx="3901559" cy="51928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pic>
        <p:nvPicPr>
          <p:cNvPr id="36" name="Google Shape;36;p19"/>
          <p:cNvPicPr preferRelativeResize="0"/>
          <p:nvPr/>
        </p:nvPicPr>
        <p:blipFill rotWithShape="1">
          <a:blip r:embed="rId3">
            <a:alphaModFix/>
          </a:blip>
          <a:srcRect/>
          <a:stretch/>
        </p:blipFill>
        <p:spPr>
          <a:xfrm>
            <a:off x="5024580" y="9236480"/>
            <a:ext cx="7284276" cy="378880"/>
          </a:xfrm>
          <a:prstGeom prst="rect">
            <a:avLst/>
          </a:prstGeom>
          <a:noFill/>
          <a:ln>
            <a:noFill/>
          </a:ln>
        </p:spPr>
      </p:pic>
      <p:cxnSp>
        <p:nvCxnSpPr>
          <p:cNvPr id="37" name="Google Shape;37;p19"/>
          <p:cNvCxnSpPr/>
          <p:nvPr/>
        </p:nvCxnSpPr>
        <p:spPr>
          <a:xfrm>
            <a:off x="-34135" y="9011200"/>
            <a:ext cx="17408532" cy="0"/>
          </a:xfrm>
          <a:prstGeom prst="straightConnector1">
            <a:avLst/>
          </a:prstGeom>
          <a:noFill/>
          <a:ln w="15875" cap="rnd" cmpd="sng">
            <a:solidFill>
              <a:srgbClr val="90908F"/>
            </a:solidFill>
            <a:prstDash val="dot"/>
            <a:round/>
            <a:headEnd type="none" w="sm" len="sm"/>
            <a:tailEnd type="none" w="sm" len="sm"/>
          </a:ln>
        </p:spPr>
      </p:cxnSp>
    </p:spTree>
    <p:extLst>
      <p:ext uri="{BB962C8B-B14F-4D97-AF65-F5344CB8AC3E}">
        <p14:creationId xmlns:p14="http://schemas.microsoft.com/office/powerpoint/2010/main" val="3943965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5BC7B-9A95-BE41-8B57-B1070845BB19}"/>
              </a:ext>
            </a:extLst>
          </p:cNvPr>
          <p:cNvSpPr>
            <a:spLocks noGrp="1"/>
          </p:cNvSpPr>
          <p:nvPr>
            <p:ph type="ctrTitle"/>
          </p:nvPr>
        </p:nvSpPr>
        <p:spPr>
          <a:xfrm>
            <a:off x="2167533" y="1596249"/>
            <a:ext cx="13005197" cy="3395698"/>
          </a:xfrm>
        </p:spPr>
        <p:txBody>
          <a:bodyPr anchor="b"/>
          <a:lstStyle>
            <a:lvl1pPr algn="ctr">
              <a:defRPr sz="6400"/>
            </a:lvl1pPr>
          </a:lstStyle>
          <a:p>
            <a:r>
              <a:rPr lang="en-GB"/>
              <a:t>Click to edit Master title style</a:t>
            </a:r>
            <a:endParaRPr lang="en-US"/>
          </a:p>
        </p:txBody>
      </p:sp>
      <p:sp>
        <p:nvSpPr>
          <p:cNvPr id="3" name="Subtitle 2">
            <a:extLst>
              <a:ext uri="{FF2B5EF4-FFF2-40B4-BE49-F238E27FC236}">
                <a16:creationId xmlns:a16="http://schemas.microsoft.com/office/drawing/2014/main" id="{D1015844-0B42-1E43-A477-1DAF41920CD7}"/>
              </a:ext>
            </a:extLst>
          </p:cNvPr>
          <p:cNvSpPr>
            <a:spLocks noGrp="1"/>
          </p:cNvSpPr>
          <p:nvPr>
            <p:ph type="subTitle" idx="1"/>
          </p:nvPr>
        </p:nvSpPr>
        <p:spPr>
          <a:xfrm>
            <a:off x="2167533" y="5122898"/>
            <a:ext cx="13005197" cy="2354862"/>
          </a:xfrm>
        </p:spPr>
        <p:txBody>
          <a:bodyPr/>
          <a:lstStyle>
            <a:lvl1pPr marL="0" indent="0" algn="ctr">
              <a:buNone/>
              <a:defRPr sz="2560"/>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210C188-90FF-514B-A978-6FA2B64DBEE8}"/>
              </a:ext>
            </a:extLst>
          </p:cNvPr>
          <p:cNvSpPr>
            <a:spLocks noGrp="1"/>
          </p:cNvSpPr>
          <p:nvPr>
            <p:ph type="dt" sz="half" idx="10"/>
          </p:nvPr>
        </p:nvSpPr>
        <p:spPr/>
        <p:txBody>
          <a:bodyPr/>
          <a:lstStyle/>
          <a:p>
            <a:fld id="{48A87A34-81AB-432B-8DAE-1953F412C126}" type="datetimeFigureOut">
              <a:rPr lang="en-US" smtClean="0"/>
              <a:pPr/>
              <a:t>10/28/2024</a:t>
            </a:fld>
            <a:endParaRPr lang="en-US" dirty="0"/>
          </a:p>
        </p:txBody>
      </p:sp>
      <p:sp>
        <p:nvSpPr>
          <p:cNvPr id="5" name="Footer Placeholder 4">
            <a:extLst>
              <a:ext uri="{FF2B5EF4-FFF2-40B4-BE49-F238E27FC236}">
                <a16:creationId xmlns:a16="http://schemas.microsoft.com/office/drawing/2014/main" id="{63F1044B-6142-4545-8553-65D296E623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126B9D-03E4-384F-A7AE-CE585B69798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3955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6" name="Oval 15"/>
          <p:cNvSpPr/>
          <p:nvPr userDrawn="1"/>
        </p:nvSpPr>
        <p:spPr>
          <a:xfrm>
            <a:off x="-623529" y="1135336"/>
            <a:ext cx="1257491" cy="943090"/>
          </a:xfrm>
          <a:prstGeom prst="ellipse">
            <a:avLst/>
          </a:prstGeom>
          <a:solidFill>
            <a:srgbClr val="EABC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sp>
        <p:nvSpPr>
          <p:cNvPr id="18" name="Text Placeholder 2"/>
          <p:cNvSpPr>
            <a:spLocks noGrp="1"/>
          </p:cNvSpPr>
          <p:nvPr>
            <p:ph idx="1" hasCustomPrompt="1"/>
          </p:nvPr>
        </p:nvSpPr>
        <p:spPr>
          <a:xfrm>
            <a:off x="1300520" y="3316676"/>
            <a:ext cx="14739224" cy="5127862"/>
          </a:xfrm>
          <a:prstGeom prst="rect">
            <a:avLst/>
          </a:prstGeom>
          <a:noFill/>
          <a:ln>
            <a:noFill/>
          </a:ln>
        </p:spPr>
        <p:txBody>
          <a:bodyPr vert="horz" lIns="91440" tIns="45720" rIns="91440" bIns="45720" rtlCol="0">
            <a:normAutofit/>
          </a:bodyPr>
          <a:lstStyle>
            <a:lvl1pPr algn="l">
              <a:defRPr sz="3413">
                <a:solidFill>
                  <a:srgbClr val="66686B"/>
                </a:solidFill>
              </a:defRPr>
            </a:lvl1pPr>
          </a:lstStyle>
          <a:p>
            <a:pPr lvl="0"/>
            <a:r>
              <a:rPr lang="en-GB"/>
              <a:t>Click to add text</a:t>
            </a:r>
          </a:p>
        </p:txBody>
      </p:sp>
      <p:sp>
        <p:nvSpPr>
          <p:cNvPr id="21" name="Text Placeholder 2"/>
          <p:cNvSpPr>
            <a:spLocks noGrp="1"/>
          </p:cNvSpPr>
          <p:nvPr>
            <p:ph idx="10" hasCustomPrompt="1"/>
          </p:nvPr>
        </p:nvSpPr>
        <p:spPr>
          <a:xfrm>
            <a:off x="1300520" y="1071296"/>
            <a:ext cx="14739224" cy="1003182"/>
          </a:xfrm>
          <a:prstGeom prst="rect">
            <a:avLst/>
          </a:prstGeom>
          <a:noFill/>
          <a:ln>
            <a:noFill/>
          </a:ln>
        </p:spPr>
        <p:txBody>
          <a:bodyPr vert="horz" lIns="91440" tIns="45720" rIns="91440" bIns="45720" rtlCol="0">
            <a:normAutofit/>
          </a:bodyPr>
          <a:lstStyle>
            <a:lvl1pPr marL="0" marR="0" indent="0" algn="l" defTabSz="650230" rtl="0" eaLnBrk="1" fontAlgn="auto" latinLnBrk="0" hangingPunct="1">
              <a:lnSpc>
                <a:spcPct val="100000"/>
              </a:lnSpc>
              <a:spcBef>
                <a:spcPct val="0"/>
              </a:spcBef>
              <a:spcAft>
                <a:spcPts val="0"/>
              </a:spcAft>
              <a:buClrTx/>
              <a:buSzTx/>
              <a:buFontTx/>
              <a:buNone/>
              <a:tabLst/>
              <a:defRPr sz="5120" baseline="0">
                <a:solidFill>
                  <a:srgbClr val="66686B"/>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MAIN TITLE</a:t>
            </a:r>
          </a:p>
        </p:txBody>
      </p:sp>
      <p:sp>
        <p:nvSpPr>
          <p:cNvPr id="22" name="Text Placeholder 2"/>
          <p:cNvSpPr>
            <a:spLocks noGrp="1"/>
          </p:cNvSpPr>
          <p:nvPr>
            <p:ph idx="11" hasCustomPrompt="1"/>
          </p:nvPr>
        </p:nvSpPr>
        <p:spPr>
          <a:xfrm>
            <a:off x="1300520" y="2078426"/>
            <a:ext cx="14739224" cy="579418"/>
          </a:xfrm>
          <a:prstGeom prst="rect">
            <a:avLst/>
          </a:prstGeom>
          <a:noFill/>
          <a:ln>
            <a:noFill/>
          </a:ln>
        </p:spPr>
        <p:txBody>
          <a:bodyPr vert="horz" lIns="91440" tIns="45720" rIns="91440" bIns="45720" rtlCol="0">
            <a:normAutofit/>
          </a:bodyPr>
          <a:lstStyle>
            <a:lvl1pPr marL="0" marR="0" indent="0" algn="l" defTabSz="650230" rtl="0" eaLnBrk="1" fontAlgn="auto" latinLnBrk="0" hangingPunct="1">
              <a:lnSpc>
                <a:spcPct val="100000"/>
              </a:lnSpc>
              <a:spcBef>
                <a:spcPct val="0"/>
              </a:spcBef>
              <a:spcAft>
                <a:spcPts val="0"/>
              </a:spcAft>
              <a:buClrTx/>
              <a:buSzTx/>
              <a:buFontTx/>
              <a:buNone/>
              <a:tabLst/>
              <a:defRPr sz="2844" i="1" baseline="0">
                <a:solidFill>
                  <a:srgbClr val="D60C46"/>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SECONDARY TITLE</a:t>
            </a:r>
          </a:p>
        </p:txBody>
      </p:sp>
      <p:pic>
        <p:nvPicPr>
          <p:cNvPr id="9" name="Picture 8" descr="CHS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65608" y="318463"/>
            <a:ext cx="4014195" cy="785186"/>
          </a:xfrm>
          <a:prstGeom prst="rect">
            <a:avLst/>
          </a:prstGeom>
        </p:spPr>
      </p:pic>
      <p:sp>
        <p:nvSpPr>
          <p:cNvPr id="2" name="Date Placeholder 1">
            <a:extLst>
              <a:ext uri="{FF2B5EF4-FFF2-40B4-BE49-F238E27FC236}">
                <a16:creationId xmlns:a16="http://schemas.microsoft.com/office/drawing/2014/main" id="{02223043-978B-C847-A435-36282308F821}"/>
              </a:ext>
            </a:extLst>
          </p:cNvPr>
          <p:cNvSpPr>
            <a:spLocks noGrp="1"/>
          </p:cNvSpPr>
          <p:nvPr>
            <p:ph type="dt" sz="half" idx="12"/>
          </p:nvPr>
        </p:nvSpPr>
        <p:spPr/>
        <p:txBody>
          <a:bodyPr/>
          <a:lstStyle/>
          <a:p>
            <a:fld id="{48A87A34-81AB-432B-8DAE-1953F412C126}" type="datetimeFigureOut">
              <a:rPr lang="en-US" smtClean="0"/>
              <a:pPr/>
              <a:t>10/28/2024</a:t>
            </a:fld>
            <a:endParaRPr lang="en-US" dirty="0"/>
          </a:p>
        </p:txBody>
      </p:sp>
      <p:sp>
        <p:nvSpPr>
          <p:cNvPr id="4" name="Slide Number Placeholder 3">
            <a:extLst>
              <a:ext uri="{FF2B5EF4-FFF2-40B4-BE49-F238E27FC236}">
                <a16:creationId xmlns:a16="http://schemas.microsoft.com/office/drawing/2014/main" id="{866DBFC1-8DC7-5546-A290-8DAAC98E4E54}"/>
              </a:ext>
            </a:extLst>
          </p:cNvPr>
          <p:cNvSpPr>
            <a:spLocks noGrp="1"/>
          </p:cNvSpPr>
          <p:nvPr>
            <p:ph type="sldNum" sz="quarter" idx="14"/>
          </p:nvPr>
        </p:nvSpPr>
        <p:spPr/>
        <p:txBody>
          <a:bodyPr/>
          <a:lstStyle/>
          <a:p>
            <a:fld id="{6D22F896-40B5-4ADD-8801-0D06FADFA095}" type="slidenum">
              <a:rPr lang="en-US" smtClean="0"/>
              <a:pPr/>
              <a:t>‹#›</a:t>
            </a:fld>
            <a:endParaRPr lang="en-US" dirty="0"/>
          </a:p>
        </p:txBody>
      </p:sp>
      <p:pic>
        <p:nvPicPr>
          <p:cNvPr id="13" name="Picture 12">
            <a:extLst>
              <a:ext uri="{FF2B5EF4-FFF2-40B4-BE49-F238E27FC236}">
                <a16:creationId xmlns:a16="http://schemas.microsoft.com/office/drawing/2014/main" id="{52D3B873-B084-7445-8C69-7FD665BD311D}"/>
              </a:ext>
            </a:extLst>
          </p:cNvPr>
          <p:cNvPicPr>
            <a:picLocks/>
          </p:cNvPicPr>
          <p:nvPr userDrawn="1"/>
        </p:nvPicPr>
        <p:blipFill>
          <a:blip r:embed="rId3"/>
          <a:stretch>
            <a:fillRect/>
          </a:stretch>
        </p:blipFill>
        <p:spPr>
          <a:xfrm>
            <a:off x="5024580" y="9236480"/>
            <a:ext cx="7284276" cy="378880"/>
          </a:xfrm>
          <a:prstGeom prst="rect">
            <a:avLst/>
          </a:prstGeom>
        </p:spPr>
      </p:pic>
      <p:cxnSp>
        <p:nvCxnSpPr>
          <p:cNvPr id="14" name="Straight Connector 13">
            <a:extLst>
              <a:ext uri="{FF2B5EF4-FFF2-40B4-BE49-F238E27FC236}">
                <a16:creationId xmlns:a16="http://schemas.microsoft.com/office/drawing/2014/main" id="{0D5ECCF8-95B9-BD41-A028-E0F1128E5369}"/>
              </a:ext>
            </a:extLst>
          </p:cNvPr>
          <p:cNvCxnSpPr/>
          <p:nvPr userDrawn="1"/>
        </p:nvCxnSpPr>
        <p:spPr>
          <a:xfrm>
            <a:off x="-34135" y="9011200"/>
            <a:ext cx="17408532" cy="0"/>
          </a:xfrm>
          <a:prstGeom prst="line">
            <a:avLst/>
          </a:prstGeom>
          <a:ln w="15875" cap="rnd">
            <a:solidFill>
              <a:srgbClr val="90908F"/>
            </a:solidFill>
            <a:prstDash val="sysDot"/>
            <a:roun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2793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7BCC7-FBD3-8C4D-92C0-21C4071988F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25F8AB-B8F2-A64B-8F18-88FB6B43B06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0F24A8-DAE8-6B4E-915D-40D5DDFE513A}"/>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5" name="Footer Placeholder 4">
            <a:extLst>
              <a:ext uri="{FF2B5EF4-FFF2-40B4-BE49-F238E27FC236}">
                <a16:creationId xmlns:a16="http://schemas.microsoft.com/office/drawing/2014/main" id="{7EE41AAF-5055-5E40-94D1-CB65FAD30A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2F6466-16C3-7C45-B347-2629970266E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23628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3DF1-6F1C-AF49-8EDE-2CA59730B027}"/>
              </a:ext>
            </a:extLst>
          </p:cNvPr>
          <p:cNvSpPr>
            <a:spLocks noGrp="1"/>
          </p:cNvSpPr>
          <p:nvPr>
            <p:ph type="title"/>
          </p:nvPr>
        </p:nvSpPr>
        <p:spPr>
          <a:xfrm>
            <a:off x="1183113" y="2431629"/>
            <a:ext cx="14955977" cy="4057226"/>
          </a:xfrm>
        </p:spPr>
        <p:txBody>
          <a:bodyPr anchor="b"/>
          <a:lstStyle>
            <a:lvl1pPr>
              <a:defRPr sz="64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5B3B7A3-1303-1E46-BCBB-228CBC94EEA3}"/>
              </a:ext>
            </a:extLst>
          </p:cNvPr>
          <p:cNvSpPr>
            <a:spLocks noGrp="1"/>
          </p:cNvSpPr>
          <p:nvPr>
            <p:ph type="body" idx="1"/>
          </p:nvPr>
        </p:nvSpPr>
        <p:spPr>
          <a:xfrm>
            <a:off x="1183113" y="6527239"/>
            <a:ext cx="14955977" cy="2133599"/>
          </a:xfrm>
        </p:spPr>
        <p:txBody>
          <a:bodyPr/>
          <a:lstStyle>
            <a:lvl1pPr marL="0" indent="0">
              <a:buNone/>
              <a:defRPr sz="2560">
                <a:solidFill>
                  <a:schemeClr val="tx1">
                    <a:tint val="75000"/>
                  </a:schemeClr>
                </a:solidFill>
              </a:defRPr>
            </a:lvl1pPr>
            <a:lvl2pPr marL="487672" indent="0">
              <a:buNone/>
              <a:defRPr sz="2133">
                <a:solidFill>
                  <a:schemeClr val="tx1">
                    <a:tint val="75000"/>
                  </a:schemeClr>
                </a:solidFill>
              </a:defRPr>
            </a:lvl2pPr>
            <a:lvl3pPr marL="975345" indent="0">
              <a:buNone/>
              <a:defRPr sz="1920">
                <a:solidFill>
                  <a:schemeClr val="tx1">
                    <a:tint val="75000"/>
                  </a:schemeClr>
                </a:solidFill>
              </a:defRPr>
            </a:lvl3pPr>
            <a:lvl4pPr marL="1463017" indent="0">
              <a:buNone/>
              <a:defRPr sz="1707">
                <a:solidFill>
                  <a:schemeClr val="tx1">
                    <a:tint val="75000"/>
                  </a:schemeClr>
                </a:solidFill>
              </a:defRPr>
            </a:lvl4pPr>
            <a:lvl5pPr marL="1950690" indent="0">
              <a:buNone/>
              <a:defRPr sz="1707">
                <a:solidFill>
                  <a:schemeClr val="tx1">
                    <a:tint val="75000"/>
                  </a:schemeClr>
                </a:solidFill>
              </a:defRPr>
            </a:lvl5pPr>
            <a:lvl6pPr marL="2438362" indent="0">
              <a:buNone/>
              <a:defRPr sz="1707">
                <a:solidFill>
                  <a:schemeClr val="tx1">
                    <a:tint val="75000"/>
                  </a:schemeClr>
                </a:solidFill>
              </a:defRPr>
            </a:lvl6pPr>
            <a:lvl7pPr marL="2926034" indent="0">
              <a:buNone/>
              <a:defRPr sz="1707">
                <a:solidFill>
                  <a:schemeClr val="tx1">
                    <a:tint val="75000"/>
                  </a:schemeClr>
                </a:solidFill>
              </a:defRPr>
            </a:lvl7pPr>
            <a:lvl8pPr marL="3413707" indent="0">
              <a:buNone/>
              <a:defRPr sz="1707">
                <a:solidFill>
                  <a:schemeClr val="tx1">
                    <a:tint val="75000"/>
                  </a:schemeClr>
                </a:solidFill>
              </a:defRPr>
            </a:lvl8pPr>
            <a:lvl9pPr marL="3901379" indent="0">
              <a:buNone/>
              <a:defRPr sz="1707">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D0EB769-DB3F-4943-A59E-019ECD7DD845}"/>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5" name="Footer Placeholder 4">
            <a:extLst>
              <a:ext uri="{FF2B5EF4-FFF2-40B4-BE49-F238E27FC236}">
                <a16:creationId xmlns:a16="http://schemas.microsoft.com/office/drawing/2014/main" id="{825142AC-3D88-234D-BC73-C09F37B852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4560A1-53CC-E14A-BF45-9AE4142C03C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1559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15B2-621B-8349-A188-9FDE8B215E3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7F2D4A9-33DE-434A-8BE4-C96D76DA8338}"/>
              </a:ext>
            </a:extLst>
          </p:cNvPr>
          <p:cNvSpPr>
            <a:spLocks noGrp="1"/>
          </p:cNvSpPr>
          <p:nvPr>
            <p:ph sz="half" idx="1"/>
          </p:nvPr>
        </p:nvSpPr>
        <p:spPr>
          <a:xfrm>
            <a:off x="1192143" y="2596444"/>
            <a:ext cx="7369612" cy="61885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9589444-1886-6447-B73F-B31F67437C7A}"/>
              </a:ext>
            </a:extLst>
          </p:cNvPr>
          <p:cNvSpPr>
            <a:spLocks noGrp="1"/>
          </p:cNvSpPr>
          <p:nvPr>
            <p:ph sz="half" idx="2"/>
          </p:nvPr>
        </p:nvSpPr>
        <p:spPr>
          <a:xfrm>
            <a:off x="8778508" y="2596444"/>
            <a:ext cx="7369612" cy="61885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10D3063-1B54-6843-A812-4F72CDFB4B04}"/>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6" name="Footer Placeholder 5">
            <a:extLst>
              <a:ext uri="{FF2B5EF4-FFF2-40B4-BE49-F238E27FC236}">
                <a16:creationId xmlns:a16="http://schemas.microsoft.com/office/drawing/2014/main" id="{68CF1278-E0AC-CB4F-AE23-5D9506D8EE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982342-A4C0-9541-B1F8-3BD223A6F17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2885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618E-362A-294C-BBB5-DDD274E6F2D3}"/>
              </a:ext>
            </a:extLst>
          </p:cNvPr>
          <p:cNvSpPr>
            <a:spLocks noGrp="1"/>
          </p:cNvSpPr>
          <p:nvPr>
            <p:ph type="title"/>
          </p:nvPr>
        </p:nvSpPr>
        <p:spPr>
          <a:xfrm>
            <a:off x="1194402" y="519291"/>
            <a:ext cx="14955977" cy="1885245"/>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47EF243-99E4-B04F-BEF0-95A69BB3B2C7}"/>
              </a:ext>
            </a:extLst>
          </p:cNvPr>
          <p:cNvSpPr>
            <a:spLocks noGrp="1"/>
          </p:cNvSpPr>
          <p:nvPr>
            <p:ph type="body" idx="1"/>
          </p:nvPr>
        </p:nvSpPr>
        <p:spPr>
          <a:xfrm>
            <a:off x="1194403" y="2390987"/>
            <a:ext cx="7335743" cy="1171786"/>
          </a:xfrm>
        </p:spPr>
        <p:txBody>
          <a:bodyPr anchor="b"/>
          <a:lstStyle>
            <a:lvl1pPr marL="0" indent="0">
              <a:buNone/>
              <a:defRPr sz="2560" b="1"/>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GB"/>
              <a:t>Click to edit Master text styles</a:t>
            </a:r>
          </a:p>
        </p:txBody>
      </p:sp>
      <p:sp>
        <p:nvSpPr>
          <p:cNvPr id="4" name="Content Placeholder 3">
            <a:extLst>
              <a:ext uri="{FF2B5EF4-FFF2-40B4-BE49-F238E27FC236}">
                <a16:creationId xmlns:a16="http://schemas.microsoft.com/office/drawing/2014/main" id="{46ACC2C0-DFCD-0743-9A0B-C55B9014EE42}"/>
              </a:ext>
            </a:extLst>
          </p:cNvPr>
          <p:cNvSpPr>
            <a:spLocks noGrp="1"/>
          </p:cNvSpPr>
          <p:nvPr>
            <p:ph sz="half" idx="2"/>
          </p:nvPr>
        </p:nvSpPr>
        <p:spPr>
          <a:xfrm>
            <a:off x="1194403" y="3562773"/>
            <a:ext cx="7335743" cy="52403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558CD97-7B95-7A4B-9899-A6DECFC050E5}"/>
              </a:ext>
            </a:extLst>
          </p:cNvPr>
          <p:cNvSpPr>
            <a:spLocks noGrp="1"/>
          </p:cNvSpPr>
          <p:nvPr>
            <p:ph type="body" sz="quarter" idx="3"/>
          </p:nvPr>
        </p:nvSpPr>
        <p:spPr>
          <a:xfrm>
            <a:off x="8778509" y="2390987"/>
            <a:ext cx="7371870" cy="1171786"/>
          </a:xfrm>
        </p:spPr>
        <p:txBody>
          <a:bodyPr anchor="b"/>
          <a:lstStyle>
            <a:lvl1pPr marL="0" indent="0">
              <a:buNone/>
              <a:defRPr sz="2560" b="1"/>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GB"/>
              <a:t>Click to edit Master text styles</a:t>
            </a:r>
          </a:p>
        </p:txBody>
      </p:sp>
      <p:sp>
        <p:nvSpPr>
          <p:cNvPr id="6" name="Content Placeholder 5">
            <a:extLst>
              <a:ext uri="{FF2B5EF4-FFF2-40B4-BE49-F238E27FC236}">
                <a16:creationId xmlns:a16="http://schemas.microsoft.com/office/drawing/2014/main" id="{8BBD579B-D66D-DC48-A1D9-8FEDE0B79C17}"/>
              </a:ext>
            </a:extLst>
          </p:cNvPr>
          <p:cNvSpPr>
            <a:spLocks noGrp="1"/>
          </p:cNvSpPr>
          <p:nvPr>
            <p:ph sz="quarter" idx="4"/>
          </p:nvPr>
        </p:nvSpPr>
        <p:spPr>
          <a:xfrm>
            <a:off x="8778509" y="3562773"/>
            <a:ext cx="7371870" cy="52403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8DE8C69-5A21-AB42-92DE-494BE931EEE2}"/>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8" name="Footer Placeholder 7">
            <a:extLst>
              <a:ext uri="{FF2B5EF4-FFF2-40B4-BE49-F238E27FC236}">
                <a16:creationId xmlns:a16="http://schemas.microsoft.com/office/drawing/2014/main" id="{05A7F51F-8753-034F-8ACA-2E6D31E940D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EAA9251-BD56-7140-A4FE-3E33EBBFB40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36207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45BB2-BB83-1842-BEC4-3FBF08DC594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1B85AF3-DCEA-6648-9D57-D518BFC7E30B}"/>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4" name="Footer Placeholder 3">
            <a:extLst>
              <a:ext uri="{FF2B5EF4-FFF2-40B4-BE49-F238E27FC236}">
                <a16:creationId xmlns:a16="http://schemas.microsoft.com/office/drawing/2014/main" id="{36944C05-3D8E-814C-8554-2ABB3519717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FBB818-E1AD-F046-8A68-1F2A3A997C0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07834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0F9CCD-A058-2943-8482-FE66ECE2C400}"/>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3" name="Footer Placeholder 2">
            <a:extLst>
              <a:ext uri="{FF2B5EF4-FFF2-40B4-BE49-F238E27FC236}">
                <a16:creationId xmlns:a16="http://schemas.microsoft.com/office/drawing/2014/main" id="{D28D4EE0-40A4-114F-B84B-7343515A1BA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9EF3099-0BA1-B040-A001-6F6B64AD2B2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20798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CFFB-1921-C24F-94D1-5071DB858115}"/>
              </a:ext>
            </a:extLst>
          </p:cNvPr>
          <p:cNvSpPr>
            <a:spLocks noGrp="1"/>
          </p:cNvSpPr>
          <p:nvPr>
            <p:ph type="title"/>
          </p:nvPr>
        </p:nvSpPr>
        <p:spPr>
          <a:xfrm>
            <a:off x="1194402" y="650240"/>
            <a:ext cx="5592686" cy="2275840"/>
          </a:xfrm>
        </p:spPr>
        <p:txBody>
          <a:bodyPr anchor="b"/>
          <a:lstStyle>
            <a:lvl1pPr>
              <a:defRPr sz="3413"/>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6E7E211-CB6B-5842-B97F-722CCF2E36C7}"/>
              </a:ext>
            </a:extLst>
          </p:cNvPr>
          <p:cNvSpPr>
            <a:spLocks noGrp="1"/>
          </p:cNvSpPr>
          <p:nvPr>
            <p:ph idx="1"/>
          </p:nvPr>
        </p:nvSpPr>
        <p:spPr>
          <a:xfrm>
            <a:off x="7371870" y="1404340"/>
            <a:ext cx="8778508"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0935AC6-09A6-9F4F-A3E5-453E1BBBE4AA}"/>
              </a:ext>
            </a:extLst>
          </p:cNvPr>
          <p:cNvSpPr>
            <a:spLocks noGrp="1"/>
          </p:cNvSpPr>
          <p:nvPr>
            <p:ph type="body" sz="half" idx="2"/>
          </p:nvPr>
        </p:nvSpPr>
        <p:spPr>
          <a:xfrm>
            <a:off x="1194402" y="2926080"/>
            <a:ext cx="5592686" cy="5420925"/>
          </a:xfrm>
        </p:spPr>
        <p:txBody>
          <a:bodyPr/>
          <a:lstStyle>
            <a:lvl1pPr marL="0" indent="0">
              <a:buNone/>
              <a:defRPr sz="1707"/>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GB"/>
              <a:t>Click to edit Master text styles</a:t>
            </a:r>
          </a:p>
        </p:txBody>
      </p:sp>
      <p:sp>
        <p:nvSpPr>
          <p:cNvPr id="5" name="Date Placeholder 4">
            <a:extLst>
              <a:ext uri="{FF2B5EF4-FFF2-40B4-BE49-F238E27FC236}">
                <a16:creationId xmlns:a16="http://schemas.microsoft.com/office/drawing/2014/main" id="{9155F95A-EF93-364F-813B-B2DD6C98A7D0}"/>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6" name="Footer Placeholder 5">
            <a:extLst>
              <a:ext uri="{FF2B5EF4-FFF2-40B4-BE49-F238E27FC236}">
                <a16:creationId xmlns:a16="http://schemas.microsoft.com/office/drawing/2014/main" id="{00AC2D72-8BA7-F84A-8F4A-4972C08203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F03591-3EF8-A247-96C5-A39DBA5B5C3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62222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E270-A0B9-8D42-94E7-37F1B7DA8FBF}"/>
              </a:ext>
            </a:extLst>
          </p:cNvPr>
          <p:cNvSpPr>
            <a:spLocks noGrp="1"/>
          </p:cNvSpPr>
          <p:nvPr>
            <p:ph type="title"/>
          </p:nvPr>
        </p:nvSpPr>
        <p:spPr>
          <a:xfrm>
            <a:off x="1194402" y="650240"/>
            <a:ext cx="5592686" cy="2275840"/>
          </a:xfrm>
        </p:spPr>
        <p:txBody>
          <a:bodyPr anchor="b"/>
          <a:lstStyle>
            <a:lvl1pPr>
              <a:defRPr sz="3413"/>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98A3C51-352A-CA48-BC5F-72015E2D58F2}"/>
              </a:ext>
            </a:extLst>
          </p:cNvPr>
          <p:cNvSpPr>
            <a:spLocks noGrp="1"/>
          </p:cNvSpPr>
          <p:nvPr>
            <p:ph type="pic" idx="1"/>
          </p:nvPr>
        </p:nvSpPr>
        <p:spPr>
          <a:xfrm>
            <a:off x="7371870" y="1404340"/>
            <a:ext cx="8778508" cy="6931378"/>
          </a:xfrm>
        </p:spPr>
        <p:txBody>
          <a:bodyPr/>
          <a:lstStyle>
            <a:lvl1pPr marL="0" indent="0">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endParaRPr lang="en-US" dirty="0"/>
          </a:p>
        </p:txBody>
      </p:sp>
      <p:sp>
        <p:nvSpPr>
          <p:cNvPr id="4" name="Text Placeholder 3">
            <a:extLst>
              <a:ext uri="{FF2B5EF4-FFF2-40B4-BE49-F238E27FC236}">
                <a16:creationId xmlns:a16="http://schemas.microsoft.com/office/drawing/2014/main" id="{21F89142-C3AB-6E47-90FD-75DB1A22E83D}"/>
              </a:ext>
            </a:extLst>
          </p:cNvPr>
          <p:cNvSpPr>
            <a:spLocks noGrp="1"/>
          </p:cNvSpPr>
          <p:nvPr>
            <p:ph type="body" sz="half" idx="2"/>
          </p:nvPr>
        </p:nvSpPr>
        <p:spPr>
          <a:xfrm>
            <a:off x="1194402" y="2926080"/>
            <a:ext cx="5592686" cy="5420925"/>
          </a:xfrm>
        </p:spPr>
        <p:txBody>
          <a:bodyPr/>
          <a:lstStyle>
            <a:lvl1pPr marL="0" indent="0">
              <a:buNone/>
              <a:defRPr sz="1707"/>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GB"/>
              <a:t>Click to edit Master text styles</a:t>
            </a:r>
          </a:p>
        </p:txBody>
      </p:sp>
      <p:sp>
        <p:nvSpPr>
          <p:cNvPr id="5" name="Date Placeholder 4">
            <a:extLst>
              <a:ext uri="{FF2B5EF4-FFF2-40B4-BE49-F238E27FC236}">
                <a16:creationId xmlns:a16="http://schemas.microsoft.com/office/drawing/2014/main" id="{5650FDDB-DC1D-C64C-BC56-85647355A7F4}"/>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6" name="Footer Placeholder 5">
            <a:extLst>
              <a:ext uri="{FF2B5EF4-FFF2-40B4-BE49-F238E27FC236}">
                <a16:creationId xmlns:a16="http://schemas.microsoft.com/office/drawing/2014/main" id="{809AD68E-501A-234A-B98E-BE606C2F11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950FE3-9B7F-024B-9243-8510153D868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53051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33ED-6C02-F14D-A90F-F510251F592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D49E8E5-67F5-0E40-B6C6-46138ADE29F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9495A20-7B78-AD48-9A17-F578FFB841A8}"/>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5" name="Footer Placeholder 4">
            <a:extLst>
              <a:ext uri="{FF2B5EF4-FFF2-40B4-BE49-F238E27FC236}">
                <a16:creationId xmlns:a16="http://schemas.microsoft.com/office/drawing/2014/main" id="{7E1FF103-8E99-DE46-A44C-87EE24228B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604B7C-51B9-4B48-9982-5F5F298BD35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7993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B59362-4CA9-134A-A180-F86AC787EEF9}"/>
              </a:ext>
            </a:extLst>
          </p:cNvPr>
          <p:cNvSpPr>
            <a:spLocks noGrp="1"/>
          </p:cNvSpPr>
          <p:nvPr>
            <p:ph type="title" orient="vert"/>
          </p:nvPr>
        </p:nvSpPr>
        <p:spPr>
          <a:xfrm>
            <a:off x="12409127" y="519289"/>
            <a:ext cx="3738994" cy="8265725"/>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717770-A065-764C-A71C-A1087829BCF0}"/>
              </a:ext>
            </a:extLst>
          </p:cNvPr>
          <p:cNvSpPr>
            <a:spLocks noGrp="1"/>
          </p:cNvSpPr>
          <p:nvPr>
            <p:ph type="body" orient="vert" idx="1"/>
          </p:nvPr>
        </p:nvSpPr>
        <p:spPr>
          <a:xfrm>
            <a:off x="1192144" y="519289"/>
            <a:ext cx="11000229" cy="82657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9CF74B-4D3B-A443-A14A-E624F7D88FC2}"/>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5" name="Footer Placeholder 4">
            <a:extLst>
              <a:ext uri="{FF2B5EF4-FFF2-40B4-BE49-F238E27FC236}">
                <a16:creationId xmlns:a16="http://schemas.microsoft.com/office/drawing/2014/main" id="{DA15F1E2-5799-4844-A84A-0A1EEAEC0A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E2ED83-B2A7-0E45-8F42-5A99E91DF96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3113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5BC7B-9A95-BE41-8B57-B1070845BB19}"/>
              </a:ext>
            </a:extLst>
          </p:cNvPr>
          <p:cNvSpPr>
            <a:spLocks noGrp="1"/>
          </p:cNvSpPr>
          <p:nvPr>
            <p:ph type="ctrTitle"/>
          </p:nvPr>
        </p:nvSpPr>
        <p:spPr>
          <a:xfrm>
            <a:off x="2167533" y="1596249"/>
            <a:ext cx="13005197" cy="3395698"/>
          </a:xfrm>
        </p:spPr>
        <p:txBody>
          <a:bodyPr anchor="b"/>
          <a:lstStyle>
            <a:lvl1pPr algn="ctr">
              <a:defRPr sz="6400"/>
            </a:lvl1pPr>
          </a:lstStyle>
          <a:p>
            <a:r>
              <a:rPr lang="en-GB"/>
              <a:t>Click to edit Master title style</a:t>
            </a:r>
            <a:endParaRPr lang="en-US"/>
          </a:p>
        </p:txBody>
      </p:sp>
      <p:sp>
        <p:nvSpPr>
          <p:cNvPr id="3" name="Subtitle 2">
            <a:extLst>
              <a:ext uri="{FF2B5EF4-FFF2-40B4-BE49-F238E27FC236}">
                <a16:creationId xmlns:a16="http://schemas.microsoft.com/office/drawing/2014/main" id="{D1015844-0B42-1E43-A477-1DAF41920CD7}"/>
              </a:ext>
            </a:extLst>
          </p:cNvPr>
          <p:cNvSpPr>
            <a:spLocks noGrp="1"/>
          </p:cNvSpPr>
          <p:nvPr>
            <p:ph type="subTitle" idx="1"/>
          </p:nvPr>
        </p:nvSpPr>
        <p:spPr>
          <a:xfrm>
            <a:off x="2167533" y="5122898"/>
            <a:ext cx="13005197" cy="2354862"/>
          </a:xfrm>
        </p:spPr>
        <p:txBody>
          <a:bodyPr/>
          <a:lstStyle>
            <a:lvl1pPr marL="0" indent="0" algn="ctr">
              <a:buNone/>
              <a:defRPr sz="2560"/>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210C188-90FF-514B-A978-6FA2B64DBEE8}"/>
              </a:ext>
            </a:extLst>
          </p:cNvPr>
          <p:cNvSpPr>
            <a:spLocks noGrp="1"/>
          </p:cNvSpPr>
          <p:nvPr>
            <p:ph type="dt" sz="half" idx="10"/>
          </p:nvPr>
        </p:nvSpPr>
        <p:spPr/>
        <p:txBody>
          <a:bodyPr/>
          <a:lstStyle/>
          <a:p>
            <a:fld id="{48A87A34-81AB-432B-8DAE-1953F412C126}" type="datetimeFigureOut">
              <a:rPr lang="en-US" smtClean="0"/>
              <a:pPr/>
              <a:t>10/28/2024</a:t>
            </a:fld>
            <a:endParaRPr lang="en-US" dirty="0"/>
          </a:p>
        </p:txBody>
      </p:sp>
      <p:sp>
        <p:nvSpPr>
          <p:cNvPr id="5" name="Footer Placeholder 4">
            <a:extLst>
              <a:ext uri="{FF2B5EF4-FFF2-40B4-BE49-F238E27FC236}">
                <a16:creationId xmlns:a16="http://schemas.microsoft.com/office/drawing/2014/main" id="{63F1044B-6142-4545-8553-65D296E623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126B9D-03E4-384F-A7AE-CE585B69798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23736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272727"/>
        </a:solidFill>
        <a:effectLst/>
      </p:bgPr>
    </p:bg>
    <p:spTree>
      <p:nvGrpSpPr>
        <p:cNvPr id="1" name=""/>
        <p:cNvGrpSpPr/>
        <p:nvPr/>
      </p:nvGrpSpPr>
      <p:grpSpPr>
        <a:xfrm>
          <a:off x="0" y="0"/>
          <a:ext cx="0" cy="0"/>
          <a:chOff x="0" y="0"/>
          <a:chExt cx="0" cy="0"/>
        </a:xfrm>
      </p:grpSpPr>
      <p:pic>
        <p:nvPicPr>
          <p:cNvPr id="14" name="Picture 13" descr="RS33308_Pond Rehab 2.jpg"/>
          <p:cNvPicPr>
            <a:picLocks noChangeAspect="1"/>
          </p:cNvPicPr>
          <p:nvPr userDrawn="1"/>
        </p:nvPicPr>
        <p:blipFill rotWithShape="1">
          <a:blip r:embed="rId2">
            <a:extLst>
              <a:ext uri="{28A0092B-C50C-407E-A947-70E740481C1C}">
                <a14:useLocalDpi xmlns:a14="http://schemas.microsoft.com/office/drawing/2010/main" val="0"/>
              </a:ext>
            </a:extLst>
          </a:blip>
          <a:srcRect t="13165" b="15654"/>
          <a:stretch/>
        </p:blipFill>
        <p:spPr>
          <a:xfrm>
            <a:off x="-1" y="0"/>
            <a:ext cx="17716995" cy="7093527"/>
          </a:xfrm>
          <a:prstGeom prst="rect">
            <a:avLst/>
          </a:prstGeom>
        </p:spPr>
      </p:pic>
      <p:sp>
        <p:nvSpPr>
          <p:cNvPr id="9" name="Rectangle 8"/>
          <p:cNvSpPr/>
          <p:nvPr userDrawn="1"/>
        </p:nvSpPr>
        <p:spPr>
          <a:xfrm>
            <a:off x="-306519" y="-65678"/>
            <a:ext cx="18023512" cy="7224889"/>
          </a:xfrm>
          <a:prstGeom prst="rect">
            <a:avLst/>
          </a:prstGeom>
          <a:solidFill>
            <a:schemeClr val="tx1">
              <a:lumMod val="85000"/>
              <a:lumOff val="1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solidFill>
                <a:schemeClr val="tx1">
                  <a:lumMod val="95000"/>
                  <a:lumOff val="5000"/>
                </a:schemeClr>
              </a:solidFill>
            </a:endParaRPr>
          </a:p>
        </p:txBody>
      </p:sp>
      <p:sp>
        <p:nvSpPr>
          <p:cNvPr id="6" name="Text Placeholder 2"/>
          <p:cNvSpPr>
            <a:spLocks noGrp="1"/>
          </p:cNvSpPr>
          <p:nvPr>
            <p:ph idx="10" hasCustomPrompt="1"/>
          </p:nvPr>
        </p:nvSpPr>
        <p:spPr>
          <a:xfrm>
            <a:off x="1300520" y="7669344"/>
            <a:ext cx="14739224" cy="1003182"/>
          </a:xfrm>
          <a:prstGeom prst="rect">
            <a:avLst/>
          </a:prstGeom>
          <a:noFill/>
          <a:ln>
            <a:noFill/>
          </a:ln>
        </p:spPr>
        <p:txBody>
          <a:bodyPr vert="horz" lIns="91440" tIns="45720" rIns="91440" bIns="45720" rtlCol="0">
            <a:normAutofit/>
          </a:bodyPr>
          <a:lstStyle>
            <a:lvl1pPr marL="0" marR="0" indent="0" algn="ctr" defTabSz="650230" rtl="0" eaLnBrk="1" fontAlgn="auto" latinLnBrk="0" hangingPunct="1">
              <a:lnSpc>
                <a:spcPct val="100000"/>
              </a:lnSpc>
              <a:spcBef>
                <a:spcPct val="0"/>
              </a:spcBef>
              <a:spcAft>
                <a:spcPts val="0"/>
              </a:spcAft>
              <a:buClrTx/>
              <a:buSzTx/>
              <a:buFontTx/>
              <a:buNone/>
              <a:tabLst/>
              <a:defRPr sz="4551" baseline="0">
                <a:solidFill>
                  <a:srgbClr val="777877"/>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MAIN TITLE</a:t>
            </a:r>
          </a:p>
        </p:txBody>
      </p:sp>
      <p:sp>
        <p:nvSpPr>
          <p:cNvPr id="7" name="Text Placeholder 2"/>
          <p:cNvSpPr>
            <a:spLocks noGrp="1"/>
          </p:cNvSpPr>
          <p:nvPr>
            <p:ph idx="11" hasCustomPrompt="1"/>
          </p:nvPr>
        </p:nvSpPr>
        <p:spPr>
          <a:xfrm>
            <a:off x="1300520" y="8676475"/>
            <a:ext cx="14739224" cy="579418"/>
          </a:xfrm>
          <a:prstGeom prst="rect">
            <a:avLst/>
          </a:prstGeom>
          <a:noFill/>
          <a:ln>
            <a:noFill/>
          </a:ln>
        </p:spPr>
        <p:txBody>
          <a:bodyPr vert="horz" lIns="91440" tIns="45720" rIns="91440" bIns="45720" rtlCol="0">
            <a:normAutofit/>
          </a:bodyPr>
          <a:lstStyle>
            <a:lvl1pPr marL="0" marR="0" indent="0" algn="ctr" defTabSz="650230" rtl="0" eaLnBrk="1" fontAlgn="auto" latinLnBrk="0" hangingPunct="1">
              <a:lnSpc>
                <a:spcPct val="100000"/>
              </a:lnSpc>
              <a:spcBef>
                <a:spcPct val="0"/>
              </a:spcBef>
              <a:spcAft>
                <a:spcPts val="0"/>
              </a:spcAft>
              <a:buClrTx/>
              <a:buSzTx/>
              <a:buFontTx/>
              <a:buNone/>
              <a:tabLst/>
              <a:defRPr sz="2560" i="1" baseline="0">
                <a:solidFill>
                  <a:srgbClr val="E9BA47"/>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SECONDARY TITLE</a:t>
            </a:r>
          </a:p>
        </p:txBody>
      </p:sp>
      <p:pic>
        <p:nvPicPr>
          <p:cNvPr id="13" name="Picture 12"/>
          <p:cNvPicPr>
            <a:picLocks noChangeAspect="1"/>
          </p:cNvPicPr>
          <p:nvPr userDrawn="1"/>
        </p:nvPicPr>
        <p:blipFill>
          <a:blip r:embed="rId3"/>
          <a:stretch>
            <a:fillRect/>
          </a:stretch>
        </p:blipFill>
        <p:spPr>
          <a:xfrm>
            <a:off x="0" y="8653580"/>
            <a:ext cx="17340263" cy="4951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A8CF6F53-4913-5844-BB17-E5E7D4CBE7B6}"/>
              </a:ext>
            </a:extLst>
          </p:cNvPr>
          <p:cNvPicPr>
            <a:picLocks noChangeAspect="1"/>
          </p:cNvPicPr>
          <p:nvPr userDrawn="1"/>
        </p:nvPicPr>
        <p:blipFill>
          <a:blip r:embed="rId4"/>
          <a:stretch>
            <a:fillRect/>
          </a:stretch>
        </p:blipFill>
        <p:spPr>
          <a:xfrm>
            <a:off x="2759114" y="2666807"/>
            <a:ext cx="11822035" cy="2364335"/>
          </a:xfrm>
          <a:prstGeom prst="rect">
            <a:avLst/>
          </a:prstGeom>
        </p:spPr>
      </p:pic>
    </p:spTree>
    <p:extLst>
      <p:ext uri="{BB962C8B-B14F-4D97-AF65-F5344CB8AC3E}">
        <p14:creationId xmlns:p14="http://schemas.microsoft.com/office/powerpoint/2010/main" val="32832457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RS33308_Pond Rehab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7716995" cy="9965505"/>
          </a:xfrm>
          <a:prstGeom prst="rect">
            <a:avLst/>
          </a:prstGeom>
        </p:spPr>
      </p:pic>
      <p:sp>
        <p:nvSpPr>
          <p:cNvPr id="15" name="Oval 14"/>
          <p:cNvSpPr/>
          <p:nvPr userDrawn="1"/>
        </p:nvSpPr>
        <p:spPr>
          <a:xfrm>
            <a:off x="-644656" y="4513223"/>
            <a:ext cx="1257491" cy="943090"/>
          </a:xfrm>
          <a:prstGeom prst="ellipse">
            <a:avLst/>
          </a:prstGeom>
          <a:solidFill>
            <a:srgbClr val="EABC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sp>
        <p:nvSpPr>
          <p:cNvPr id="19" name="Text Placeholder 2"/>
          <p:cNvSpPr>
            <a:spLocks noGrp="1"/>
          </p:cNvSpPr>
          <p:nvPr>
            <p:ph idx="10" hasCustomPrompt="1"/>
          </p:nvPr>
        </p:nvSpPr>
        <p:spPr>
          <a:xfrm>
            <a:off x="1300520" y="4453131"/>
            <a:ext cx="14739224" cy="1003182"/>
          </a:xfrm>
          <a:prstGeom prst="rect">
            <a:avLst/>
          </a:prstGeom>
          <a:noFill/>
          <a:ln>
            <a:noFill/>
          </a:ln>
        </p:spPr>
        <p:txBody>
          <a:bodyPr vert="horz" lIns="91440" tIns="45720" rIns="91440" bIns="45720" rtlCol="0">
            <a:normAutofit/>
          </a:bodyPr>
          <a:lstStyle>
            <a:lvl1pPr marL="0" marR="0" indent="0" algn="l" defTabSz="650230" rtl="0" eaLnBrk="1" fontAlgn="auto" latinLnBrk="0" hangingPunct="1">
              <a:lnSpc>
                <a:spcPct val="100000"/>
              </a:lnSpc>
              <a:spcBef>
                <a:spcPct val="0"/>
              </a:spcBef>
              <a:spcAft>
                <a:spcPts val="0"/>
              </a:spcAft>
              <a:buClrTx/>
              <a:buSzTx/>
              <a:buFontTx/>
              <a:buNone/>
              <a:tabLst/>
              <a:defRPr sz="5120" baseline="0">
                <a:solidFill>
                  <a:schemeClr val="bg1"/>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SEPARATOR TITLE</a:t>
            </a:r>
          </a:p>
        </p:txBody>
      </p:sp>
      <p:sp>
        <p:nvSpPr>
          <p:cNvPr id="20" name="Text Placeholder 2"/>
          <p:cNvSpPr>
            <a:spLocks noGrp="1"/>
          </p:cNvSpPr>
          <p:nvPr>
            <p:ph idx="11" hasCustomPrompt="1"/>
          </p:nvPr>
        </p:nvSpPr>
        <p:spPr>
          <a:xfrm>
            <a:off x="1300520" y="5460261"/>
            <a:ext cx="14739224" cy="579418"/>
          </a:xfrm>
          <a:prstGeom prst="rect">
            <a:avLst/>
          </a:prstGeom>
          <a:noFill/>
          <a:ln>
            <a:noFill/>
          </a:ln>
        </p:spPr>
        <p:txBody>
          <a:bodyPr vert="horz" lIns="91440" tIns="45720" rIns="91440" bIns="45720" rtlCol="0">
            <a:normAutofit/>
          </a:bodyPr>
          <a:lstStyle>
            <a:lvl1pPr marL="0" marR="0" indent="0" algn="ctr" defTabSz="650230" rtl="0" eaLnBrk="1" fontAlgn="auto" latinLnBrk="0" hangingPunct="1">
              <a:lnSpc>
                <a:spcPct val="100000"/>
              </a:lnSpc>
              <a:spcBef>
                <a:spcPct val="0"/>
              </a:spcBef>
              <a:spcAft>
                <a:spcPts val="0"/>
              </a:spcAft>
              <a:buClrTx/>
              <a:buSzTx/>
              <a:buFontTx/>
              <a:buNone/>
              <a:tabLst/>
              <a:defRPr sz="2844" i="1" baseline="0">
                <a:solidFill>
                  <a:srgbClr val="D60C46"/>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SECONDARY TITLE</a:t>
            </a:r>
          </a:p>
        </p:txBody>
      </p:sp>
      <p:pic>
        <p:nvPicPr>
          <p:cNvPr id="3" name="Picture 2"/>
          <p:cNvPicPr>
            <a:picLocks noChangeAspect="1"/>
          </p:cNvPicPr>
          <p:nvPr userDrawn="1"/>
        </p:nvPicPr>
        <p:blipFill>
          <a:blip r:embed="rId3"/>
          <a:stretch>
            <a:fillRect/>
          </a:stretch>
        </p:blipFill>
        <p:spPr>
          <a:xfrm>
            <a:off x="1457786" y="5383551"/>
            <a:ext cx="17340263" cy="49510"/>
          </a:xfrm>
          <a:prstGeom prst="rect">
            <a:avLst/>
          </a:prstGeom>
        </p:spPr>
      </p:pic>
    </p:spTree>
    <p:extLst>
      <p:ext uri="{BB962C8B-B14F-4D97-AF65-F5344CB8AC3E}">
        <p14:creationId xmlns:p14="http://schemas.microsoft.com/office/powerpoint/2010/main" val="28583809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6" name="Oval 15"/>
          <p:cNvSpPr/>
          <p:nvPr userDrawn="1"/>
        </p:nvSpPr>
        <p:spPr>
          <a:xfrm>
            <a:off x="-623529" y="1135336"/>
            <a:ext cx="1257491" cy="943090"/>
          </a:xfrm>
          <a:prstGeom prst="ellipse">
            <a:avLst/>
          </a:prstGeom>
          <a:solidFill>
            <a:srgbClr val="EABC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sp>
        <p:nvSpPr>
          <p:cNvPr id="18" name="Text Placeholder 2"/>
          <p:cNvSpPr>
            <a:spLocks noGrp="1"/>
          </p:cNvSpPr>
          <p:nvPr>
            <p:ph idx="1" hasCustomPrompt="1"/>
          </p:nvPr>
        </p:nvSpPr>
        <p:spPr>
          <a:xfrm>
            <a:off x="1300520" y="3316676"/>
            <a:ext cx="14739224" cy="5127862"/>
          </a:xfrm>
          <a:prstGeom prst="rect">
            <a:avLst/>
          </a:prstGeom>
          <a:noFill/>
          <a:ln>
            <a:noFill/>
          </a:ln>
        </p:spPr>
        <p:txBody>
          <a:bodyPr vert="horz" lIns="91440" tIns="45720" rIns="91440" bIns="45720" rtlCol="0">
            <a:normAutofit/>
          </a:bodyPr>
          <a:lstStyle>
            <a:lvl1pPr algn="l">
              <a:defRPr sz="3413">
                <a:solidFill>
                  <a:srgbClr val="66686B"/>
                </a:solidFill>
              </a:defRPr>
            </a:lvl1pPr>
          </a:lstStyle>
          <a:p>
            <a:pPr lvl="0"/>
            <a:r>
              <a:rPr lang="en-GB"/>
              <a:t>Click to add text</a:t>
            </a:r>
          </a:p>
        </p:txBody>
      </p:sp>
      <p:sp>
        <p:nvSpPr>
          <p:cNvPr id="21" name="Text Placeholder 2"/>
          <p:cNvSpPr>
            <a:spLocks noGrp="1"/>
          </p:cNvSpPr>
          <p:nvPr>
            <p:ph idx="10" hasCustomPrompt="1"/>
          </p:nvPr>
        </p:nvSpPr>
        <p:spPr>
          <a:xfrm>
            <a:off x="1300520" y="1071296"/>
            <a:ext cx="14739224" cy="1003182"/>
          </a:xfrm>
          <a:prstGeom prst="rect">
            <a:avLst/>
          </a:prstGeom>
          <a:noFill/>
          <a:ln>
            <a:noFill/>
          </a:ln>
        </p:spPr>
        <p:txBody>
          <a:bodyPr vert="horz" lIns="91440" tIns="45720" rIns="91440" bIns="45720" rtlCol="0">
            <a:normAutofit/>
          </a:bodyPr>
          <a:lstStyle>
            <a:lvl1pPr marL="0" marR="0" indent="0" algn="l" defTabSz="650230" rtl="0" eaLnBrk="1" fontAlgn="auto" latinLnBrk="0" hangingPunct="1">
              <a:lnSpc>
                <a:spcPct val="100000"/>
              </a:lnSpc>
              <a:spcBef>
                <a:spcPct val="0"/>
              </a:spcBef>
              <a:spcAft>
                <a:spcPts val="0"/>
              </a:spcAft>
              <a:buClrTx/>
              <a:buSzTx/>
              <a:buFontTx/>
              <a:buNone/>
              <a:tabLst/>
              <a:defRPr sz="5120" baseline="0">
                <a:solidFill>
                  <a:srgbClr val="66686B"/>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MAIN TITLE</a:t>
            </a:r>
          </a:p>
        </p:txBody>
      </p:sp>
      <p:sp>
        <p:nvSpPr>
          <p:cNvPr id="22" name="Text Placeholder 2"/>
          <p:cNvSpPr>
            <a:spLocks noGrp="1"/>
          </p:cNvSpPr>
          <p:nvPr>
            <p:ph idx="11" hasCustomPrompt="1"/>
          </p:nvPr>
        </p:nvSpPr>
        <p:spPr>
          <a:xfrm>
            <a:off x="1300520" y="2078426"/>
            <a:ext cx="14739224" cy="579418"/>
          </a:xfrm>
          <a:prstGeom prst="rect">
            <a:avLst/>
          </a:prstGeom>
          <a:noFill/>
          <a:ln>
            <a:noFill/>
          </a:ln>
        </p:spPr>
        <p:txBody>
          <a:bodyPr vert="horz" lIns="91440" tIns="45720" rIns="91440" bIns="45720" rtlCol="0">
            <a:normAutofit/>
          </a:bodyPr>
          <a:lstStyle>
            <a:lvl1pPr marL="0" marR="0" indent="0" algn="l" defTabSz="650230" rtl="0" eaLnBrk="1" fontAlgn="auto" latinLnBrk="0" hangingPunct="1">
              <a:lnSpc>
                <a:spcPct val="100000"/>
              </a:lnSpc>
              <a:spcBef>
                <a:spcPct val="0"/>
              </a:spcBef>
              <a:spcAft>
                <a:spcPts val="0"/>
              </a:spcAft>
              <a:buClrTx/>
              <a:buSzTx/>
              <a:buFontTx/>
              <a:buNone/>
              <a:tabLst/>
              <a:defRPr sz="2844" i="1" baseline="0">
                <a:solidFill>
                  <a:srgbClr val="D60C46"/>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SECONDARY TITLE</a:t>
            </a:r>
          </a:p>
        </p:txBody>
      </p:sp>
      <p:pic>
        <p:nvPicPr>
          <p:cNvPr id="9" name="Picture 8" descr="CHS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65608" y="318463"/>
            <a:ext cx="4014195" cy="785186"/>
          </a:xfrm>
          <a:prstGeom prst="rect">
            <a:avLst/>
          </a:prstGeom>
        </p:spPr>
      </p:pic>
      <p:sp>
        <p:nvSpPr>
          <p:cNvPr id="2" name="Date Placeholder 1">
            <a:extLst>
              <a:ext uri="{FF2B5EF4-FFF2-40B4-BE49-F238E27FC236}">
                <a16:creationId xmlns:a16="http://schemas.microsoft.com/office/drawing/2014/main" id="{02223043-978B-C847-A435-36282308F821}"/>
              </a:ext>
            </a:extLst>
          </p:cNvPr>
          <p:cNvSpPr>
            <a:spLocks noGrp="1"/>
          </p:cNvSpPr>
          <p:nvPr>
            <p:ph type="dt" sz="half" idx="12"/>
          </p:nvPr>
        </p:nvSpPr>
        <p:spPr/>
        <p:txBody>
          <a:bodyPr/>
          <a:lstStyle/>
          <a:p>
            <a:fld id="{48A87A34-81AB-432B-8DAE-1953F412C126}" type="datetimeFigureOut">
              <a:rPr lang="en-US" smtClean="0"/>
              <a:pPr/>
              <a:t>10/28/2024</a:t>
            </a:fld>
            <a:endParaRPr lang="en-US" dirty="0"/>
          </a:p>
        </p:txBody>
      </p:sp>
      <p:sp>
        <p:nvSpPr>
          <p:cNvPr id="4" name="Slide Number Placeholder 3">
            <a:extLst>
              <a:ext uri="{FF2B5EF4-FFF2-40B4-BE49-F238E27FC236}">
                <a16:creationId xmlns:a16="http://schemas.microsoft.com/office/drawing/2014/main" id="{866DBFC1-8DC7-5546-A290-8DAAC98E4E54}"/>
              </a:ext>
            </a:extLst>
          </p:cNvPr>
          <p:cNvSpPr>
            <a:spLocks noGrp="1"/>
          </p:cNvSpPr>
          <p:nvPr>
            <p:ph type="sldNum" sz="quarter" idx="14"/>
          </p:nvPr>
        </p:nvSpPr>
        <p:spPr/>
        <p:txBody>
          <a:bodyPr/>
          <a:lstStyle/>
          <a:p>
            <a:fld id="{6D22F896-40B5-4ADD-8801-0D06FADFA095}" type="slidenum">
              <a:rPr lang="en-US" smtClean="0"/>
              <a:pPr/>
              <a:t>‹#›</a:t>
            </a:fld>
            <a:endParaRPr lang="en-US" dirty="0"/>
          </a:p>
        </p:txBody>
      </p:sp>
      <p:pic>
        <p:nvPicPr>
          <p:cNvPr id="13" name="Picture 12">
            <a:extLst>
              <a:ext uri="{FF2B5EF4-FFF2-40B4-BE49-F238E27FC236}">
                <a16:creationId xmlns:a16="http://schemas.microsoft.com/office/drawing/2014/main" id="{52D3B873-B084-7445-8C69-7FD665BD311D}"/>
              </a:ext>
            </a:extLst>
          </p:cNvPr>
          <p:cNvPicPr>
            <a:picLocks/>
          </p:cNvPicPr>
          <p:nvPr userDrawn="1"/>
        </p:nvPicPr>
        <p:blipFill>
          <a:blip r:embed="rId3"/>
          <a:stretch>
            <a:fillRect/>
          </a:stretch>
        </p:blipFill>
        <p:spPr>
          <a:xfrm>
            <a:off x="5024580" y="9236480"/>
            <a:ext cx="7284276" cy="378880"/>
          </a:xfrm>
          <a:prstGeom prst="rect">
            <a:avLst/>
          </a:prstGeom>
        </p:spPr>
      </p:pic>
      <p:cxnSp>
        <p:nvCxnSpPr>
          <p:cNvPr id="14" name="Straight Connector 13">
            <a:extLst>
              <a:ext uri="{FF2B5EF4-FFF2-40B4-BE49-F238E27FC236}">
                <a16:creationId xmlns:a16="http://schemas.microsoft.com/office/drawing/2014/main" id="{0D5ECCF8-95B9-BD41-A028-E0F1128E5369}"/>
              </a:ext>
            </a:extLst>
          </p:cNvPr>
          <p:cNvCxnSpPr/>
          <p:nvPr userDrawn="1"/>
        </p:nvCxnSpPr>
        <p:spPr>
          <a:xfrm>
            <a:off x="-34135" y="9011200"/>
            <a:ext cx="17408532" cy="0"/>
          </a:xfrm>
          <a:prstGeom prst="line">
            <a:avLst/>
          </a:prstGeom>
          <a:ln w="15875" cap="rnd">
            <a:solidFill>
              <a:srgbClr val="90908F"/>
            </a:solidFill>
            <a:prstDash val="sysDot"/>
            <a:roun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92167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300520" y="3316676"/>
            <a:ext cx="7225110" cy="5096175"/>
          </a:xfrm>
          <a:prstGeom prst="rect">
            <a:avLst/>
          </a:prstGeom>
        </p:spPr>
        <p:txBody>
          <a:bodyPr/>
          <a:lstStyle>
            <a:lvl1pPr marL="0" indent="0">
              <a:buFontTx/>
              <a:buNone/>
              <a:defRPr sz="3413">
                <a:solidFill>
                  <a:srgbClr val="66686B"/>
                </a:solidFill>
              </a:defRPr>
            </a:lvl1pPr>
            <a:lvl2pPr marL="650230" indent="0">
              <a:buFontTx/>
              <a:buNone/>
              <a:defRPr sz="3413"/>
            </a:lvl2pPr>
            <a:lvl3pPr marL="1300460" indent="0">
              <a:buFontTx/>
              <a:buNone/>
              <a:defRPr sz="2844"/>
            </a:lvl3pPr>
            <a:lvl4pPr marL="1950690" indent="0">
              <a:buFontTx/>
              <a:buNone/>
              <a:defRPr sz="2560"/>
            </a:lvl4pPr>
            <a:lvl5pPr marL="2600919" indent="0">
              <a:buFontTx/>
              <a:buNone/>
              <a:defRPr sz="2560"/>
            </a:lvl5pPr>
            <a:lvl6pPr>
              <a:defRPr sz="2560"/>
            </a:lvl6pPr>
            <a:lvl7pPr>
              <a:defRPr sz="2560"/>
            </a:lvl7pPr>
            <a:lvl8pPr>
              <a:defRPr sz="2560"/>
            </a:lvl8pPr>
            <a:lvl9pPr>
              <a:defRPr sz="2560"/>
            </a:lvl9pPr>
          </a:lstStyle>
          <a:p>
            <a:pPr lvl="0"/>
            <a:r>
              <a:rPr lang="en-GB"/>
              <a:t>Click to edit Master text styles</a:t>
            </a:r>
          </a:p>
        </p:txBody>
      </p:sp>
      <p:sp>
        <p:nvSpPr>
          <p:cNvPr id="6" name="Content Placeholder 3"/>
          <p:cNvSpPr>
            <a:spLocks noGrp="1"/>
          </p:cNvSpPr>
          <p:nvPr>
            <p:ph sz="half" idx="2"/>
          </p:nvPr>
        </p:nvSpPr>
        <p:spPr>
          <a:xfrm>
            <a:off x="8814634" y="3316676"/>
            <a:ext cx="7225108" cy="5096176"/>
          </a:xfrm>
          <a:prstGeom prst="rect">
            <a:avLst/>
          </a:prstGeom>
        </p:spPr>
        <p:txBody>
          <a:bodyPr/>
          <a:lstStyle>
            <a:lvl1pPr>
              <a:defRPr sz="3698">
                <a:solidFill>
                  <a:srgbClr val="66686B"/>
                </a:solidFill>
              </a:defRPr>
            </a:lvl1pPr>
            <a:lvl2pPr>
              <a:defRPr sz="3129">
                <a:solidFill>
                  <a:srgbClr val="66686B"/>
                </a:solidFill>
              </a:defRPr>
            </a:lvl2pPr>
            <a:lvl3pPr>
              <a:defRPr sz="2276">
                <a:solidFill>
                  <a:srgbClr val="66686B"/>
                </a:solidFill>
              </a:defRPr>
            </a:lvl3pPr>
            <a:lvl4pPr marL="1950690" indent="0">
              <a:buNone/>
              <a:defRPr sz="2560"/>
            </a:lvl4pPr>
            <a:lvl5pPr>
              <a:defRPr sz="2560"/>
            </a:lvl5pPr>
            <a:lvl6pPr>
              <a:defRPr sz="2560"/>
            </a:lvl6pPr>
            <a:lvl7pPr>
              <a:defRPr sz="2560"/>
            </a:lvl7pPr>
            <a:lvl8pPr>
              <a:defRPr sz="2560"/>
            </a:lvl8pPr>
            <a:lvl9pPr>
              <a:defRPr sz="2560"/>
            </a:lvl9pPr>
          </a:lstStyle>
          <a:p>
            <a:pPr lvl="0"/>
            <a:r>
              <a:rPr lang="en-GB"/>
              <a:t>Click to edit Master text styles</a:t>
            </a:r>
          </a:p>
          <a:p>
            <a:pPr lvl="1"/>
            <a:r>
              <a:rPr lang="en-GB"/>
              <a:t>Second level</a:t>
            </a:r>
          </a:p>
          <a:p>
            <a:pPr lvl="2"/>
            <a:r>
              <a:rPr lang="en-GB"/>
              <a:t>Third level</a:t>
            </a:r>
          </a:p>
        </p:txBody>
      </p:sp>
      <p:sp>
        <p:nvSpPr>
          <p:cNvPr id="19" name="Text Placeholder 2"/>
          <p:cNvSpPr>
            <a:spLocks noGrp="1"/>
          </p:cNvSpPr>
          <p:nvPr>
            <p:ph idx="10" hasCustomPrompt="1"/>
          </p:nvPr>
        </p:nvSpPr>
        <p:spPr>
          <a:xfrm>
            <a:off x="1300520" y="1071296"/>
            <a:ext cx="14739224" cy="1003182"/>
          </a:xfrm>
          <a:prstGeom prst="rect">
            <a:avLst/>
          </a:prstGeom>
          <a:noFill/>
          <a:ln>
            <a:noFill/>
          </a:ln>
        </p:spPr>
        <p:txBody>
          <a:bodyPr vert="horz" lIns="91440" tIns="45720" rIns="91440" bIns="45720" rtlCol="0">
            <a:normAutofit/>
          </a:bodyPr>
          <a:lstStyle>
            <a:lvl1pPr marL="0" marR="0" indent="0" algn="l" defTabSz="650230" rtl="0" eaLnBrk="1" fontAlgn="auto" latinLnBrk="0" hangingPunct="1">
              <a:lnSpc>
                <a:spcPct val="100000"/>
              </a:lnSpc>
              <a:spcBef>
                <a:spcPct val="0"/>
              </a:spcBef>
              <a:spcAft>
                <a:spcPts val="0"/>
              </a:spcAft>
              <a:buClrTx/>
              <a:buSzTx/>
              <a:buFontTx/>
              <a:buNone/>
              <a:tabLst/>
              <a:defRPr sz="5120" baseline="0">
                <a:solidFill>
                  <a:srgbClr val="66686B"/>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MAIN TITLE</a:t>
            </a:r>
          </a:p>
        </p:txBody>
      </p:sp>
      <p:sp>
        <p:nvSpPr>
          <p:cNvPr id="20" name="Text Placeholder 2"/>
          <p:cNvSpPr>
            <a:spLocks noGrp="1"/>
          </p:cNvSpPr>
          <p:nvPr>
            <p:ph idx="11" hasCustomPrompt="1"/>
          </p:nvPr>
        </p:nvSpPr>
        <p:spPr>
          <a:xfrm>
            <a:off x="1300520" y="2078426"/>
            <a:ext cx="14739224" cy="579418"/>
          </a:xfrm>
          <a:prstGeom prst="rect">
            <a:avLst/>
          </a:prstGeom>
          <a:noFill/>
          <a:ln>
            <a:noFill/>
          </a:ln>
        </p:spPr>
        <p:txBody>
          <a:bodyPr vert="horz" lIns="91440" tIns="45720" rIns="91440" bIns="45720" rtlCol="0">
            <a:normAutofit/>
          </a:bodyPr>
          <a:lstStyle>
            <a:lvl1pPr marL="0" marR="0" indent="0" algn="l" defTabSz="650230" rtl="0" eaLnBrk="1" fontAlgn="auto" latinLnBrk="0" hangingPunct="1">
              <a:lnSpc>
                <a:spcPct val="100000"/>
              </a:lnSpc>
              <a:spcBef>
                <a:spcPct val="0"/>
              </a:spcBef>
              <a:spcAft>
                <a:spcPts val="0"/>
              </a:spcAft>
              <a:buClrTx/>
              <a:buSzTx/>
              <a:buFontTx/>
              <a:buNone/>
              <a:tabLst/>
              <a:defRPr sz="2844" i="1" baseline="0">
                <a:solidFill>
                  <a:srgbClr val="D60C46"/>
                </a:solidFill>
              </a:defRPr>
            </a:lvl1pPr>
          </a:lstStyle>
          <a:p>
            <a:pPr marL="0" marR="0" lvl="0" indent="0" algn="l" defTabSz="650230" rtl="0" eaLnBrk="1" fontAlgn="auto" latinLnBrk="0" hangingPunct="1">
              <a:lnSpc>
                <a:spcPct val="100000"/>
              </a:lnSpc>
              <a:spcBef>
                <a:spcPct val="0"/>
              </a:spcBef>
              <a:spcAft>
                <a:spcPts val="0"/>
              </a:spcAft>
              <a:buClrTx/>
              <a:buSzTx/>
              <a:buFontTx/>
              <a:buNone/>
              <a:tabLst/>
              <a:defRPr/>
            </a:pPr>
            <a:r>
              <a:rPr lang="en-GB"/>
              <a:t>CLICK TO ADD SECONDARY TITLE</a:t>
            </a:r>
          </a:p>
        </p:txBody>
      </p:sp>
      <p:sp>
        <p:nvSpPr>
          <p:cNvPr id="9" name="Oval 8"/>
          <p:cNvSpPr/>
          <p:nvPr userDrawn="1"/>
        </p:nvSpPr>
        <p:spPr>
          <a:xfrm>
            <a:off x="-623529" y="1135336"/>
            <a:ext cx="1257491" cy="943090"/>
          </a:xfrm>
          <a:prstGeom prst="ellipse">
            <a:avLst/>
          </a:prstGeom>
          <a:solidFill>
            <a:srgbClr val="EABC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pic>
        <p:nvPicPr>
          <p:cNvPr id="10" name="Picture 9" descr="CHS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65608" y="318463"/>
            <a:ext cx="4014195" cy="785186"/>
          </a:xfrm>
          <a:prstGeom prst="rect">
            <a:avLst/>
          </a:prstGeom>
        </p:spPr>
      </p:pic>
      <p:pic>
        <p:nvPicPr>
          <p:cNvPr id="12" name="Picture 11">
            <a:extLst>
              <a:ext uri="{FF2B5EF4-FFF2-40B4-BE49-F238E27FC236}">
                <a16:creationId xmlns:a16="http://schemas.microsoft.com/office/drawing/2014/main" id="{FB521FAF-B473-4F4C-9ED6-1429AE2CFBFF}"/>
              </a:ext>
            </a:extLst>
          </p:cNvPr>
          <p:cNvPicPr>
            <a:picLocks/>
          </p:cNvPicPr>
          <p:nvPr userDrawn="1"/>
        </p:nvPicPr>
        <p:blipFill>
          <a:blip r:embed="rId3"/>
          <a:stretch>
            <a:fillRect/>
          </a:stretch>
        </p:blipFill>
        <p:spPr>
          <a:xfrm>
            <a:off x="5024580" y="9236480"/>
            <a:ext cx="7284276" cy="378880"/>
          </a:xfrm>
          <a:prstGeom prst="rect">
            <a:avLst/>
          </a:prstGeom>
        </p:spPr>
      </p:pic>
      <p:cxnSp>
        <p:nvCxnSpPr>
          <p:cNvPr id="13" name="Straight Connector 12">
            <a:extLst>
              <a:ext uri="{FF2B5EF4-FFF2-40B4-BE49-F238E27FC236}">
                <a16:creationId xmlns:a16="http://schemas.microsoft.com/office/drawing/2014/main" id="{00088280-DC1C-604C-9605-CB154363785E}"/>
              </a:ext>
            </a:extLst>
          </p:cNvPr>
          <p:cNvCxnSpPr/>
          <p:nvPr userDrawn="1"/>
        </p:nvCxnSpPr>
        <p:spPr>
          <a:xfrm>
            <a:off x="-34135" y="9011200"/>
            <a:ext cx="17408532" cy="0"/>
          </a:xfrm>
          <a:prstGeom prst="line">
            <a:avLst/>
          </a:prstGeom>
          <a:ln w="15875" cap="rnd">
            <a:solidFill>
              <a:srgbClr val="90908F"/>
            </a:solidFill>
            <a:prstDash val="sysDot"/>
            <a:roun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62009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Vertical Title and Text">
    <p:bg>
      <p:bgPr>
        <a:solidFill>
          <a:srgbClr val="272727"/>
        </a:solidFill>
        <a:effectLst/>
      </p:bgPr>
    </p:bg>
    <p:spTree>
      <p:nvGrpSpPr>
        <p:cNvPr id="1" name=""/>
        <p:cNvGrpSpPr/>
        <p:nvPr/>
      </p:nvGrpSpPr>
      <p:grpSpPr>
        <a:xfrm>
          <a:off x="0" y="0"/>
          <a:ext cx="0" cy="0"/>
          <a:chOff x="0" y="0"/>
          <a:chExt cx="0" cy="0"/>
        </a:xfrm>
      </p:grpSpPr>
      <p:sp>
        <p:nvSpPr>
          <p:cNvPr id="5" name="TextBox 4"/>
          <p:cNvSpPr txBox="1"/>
          <p:nvPr userDrawn="1"/>
        </p:nvSpPr>
        <p:spPr>
          <a:xfrm>
            <a:off x="612696" y="8788970"/>
            <a:ext cx="10986215" cy="486287"/>
          </a:xfrm>
          <a:prstGeom prst="rect">
            <a:avLst/>
          </a:prstGeom>
          <a:noFill/>
        </p:spPr>
        <p:txBody>
          <a:bodyPr wrap="square" rtlCol="0">
            <a:spAutoFit/>
          </a:bodyPr>
          <a:lstStyle/>
          <a:p>
            <a:r>
              <a:rPr lang="en-US" sz="2560" dirty="0">
                <a:solidFill>
                  <a:srgbClr val="777877"/>
                </a:solidFill>
              </a:rPr>
              <a:t>INFO@CHSALLIANCE.ORG 	WWW.CHSALLIANCE.ORG</a:t>
            </a:r>
          </a:p>
        </p:txBody>
      </p:sp>
      <p:pic>
        <p:nvPicPr>
          <p:cNvPr id="6" name="Picture 5"/>
          <p:cNvPicPr>
            <a:picLocks noChangeAspect="1"/>
          </p:cNvPicPr>
          <p:nvPr userDrawn="1"/>
        </p:nvPicPr>
        <p:blipFill>
          <a:blip r:embed="rId2"/>
          <a:stretch>
            <a:fillRect/>
          </a:stretch>
        </p:blipFill>
        <p:spPr>
          <a:xfrm>
            <a:off x="0" y="8658940"/>
            <a:ext cx="17340263" cy="44948"/>
          </a:xfrm>
          <a:prstGeom prst="rect">
            <a:avLst/>
          </a:prstGeom>
        </p:spPr>
      </p:pic>
      <p:pic>
        <p:nvPicPr>
          <p:cNvPr id="11" name="Picture 10" descr="CHS_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93748" y="492741"/>
            <a:ext cx="7753176" cy="1516540"/>
          </a:xfrm>
          <a:prstGeom prst="rect">
            <a:avLst/>
          </a:prstGeom>
        </p:spPr>
      </p:pic>
    </p:spTree>
    <p:extLst>
      <p:ext uri="{BB962C8B-B14F-4D97-AF65-F5344CB8AC3E}">
        <p14:creationId xmlns:p14="http://schemas.microsoft.com/office/powerpoint/2010/main" val="1643454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p:cSld name="1_title">
    <p:spTree>
      <p:nvGrpSpPr>
        <p:cNvPr id="1" name="Shape 28"/>
        <p:cNvGrpSpPr/>
        <p:nvPr/>
      </p:nvGrpSpPr>
      <p:grpSpPr>
        <a:xfrm>
          <a:off x="0" y="0"/>
          <a:ext cx="0" cy="0"/>
          <a:chOff x="0" y="0"/>
          <a:chExt cx="0" cy="0"/>
        </a:xfrm>
      </p:grpSpPr>
      <p:sp>
        <p:nvSpPr>
          <p:cNvPr id="29" name="Google Shape;29;p19"/>
          <p:cNvSpPr/>
          <p:nvPr/>
        </p:nvSpPr>
        <p:spPr>
          <a:xfrm>
            <a:off x="-623529" y="1135336"/>
            <a:ext cx="1257491" cy="943090"/>
          </a:xfrm>
          <a:prstGeom prst="ellipse">
            <a:avLst/>
          </a:prstGeom>
          <a:solidFill>
            <a:srgbClr val="EABC3F"/>
          </a:solidFill>
          <a:ln>
            <a:noFill/>
          </a:ln>
        </p:spPr>
        <p:txBody>
          <a:bodyPr spcFirstLastPara="1" wrap="square" lIns="130027" tIns="64996" rIns="130027" bIns="6499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560" b="0" i="0" u="none" strike="noStrike" cap="none">
              <a:solidFill>
                <a:schemeClr val="lt1"/>
              </a:solidFill>
              <a:latin typeface="Calibri"/>
              <a:ea typeface="Calibri"/>
              <a:cs typeface="Calibri"/>
              <a:sym typeface="Calibri"/>
            </a:endParaRPr>
          </a:p>
        </p:txBody>
      </p:sp>
      <p:sp>
        <p:nvSpPr>
          <p:cNvPr id="30" name="Google Shape;30;p19"/>
          <p:cNvSpPr txBox="1">
            <a:spLocks noGrp="1"/>
          </p:cNvSpPr>
          <p:nvPr>
            <p:ph type="body" idx="1"/>
          </p:nvPr>
        </p:nvSpPr>
        <p:spPr>
          <a:xfrm>
            <a:off x="1300520" y="3316676"/>
            <a:ext cx="14739224" cy="5127862"/>
          </a:xfrm>
          <a:prstGeom prst="rect">
            <a:avLst/>
          </a:prstGeom>
          <a:noFill/>
          <a:ln>
            <a:noFill/>
          </a:ln>
        </p:spPr>
        <p:txBody>
          <a:bodyPr spcFirstLastPara="1" wrap="square" lIns="91425" tIns="45700" rIns="91425" bIns="45700" anchor="t" anchorCtr="0">
            <a:normAutofit/>
          </a:bodyPr>
          <a:lstStyle>
            <a:lvl1pPr marL="650230" lvl="0" indent="-541858" algn="l">
              <a:lnSpc>
                <a:spcPct val="90000"/>
              </a:lnSpc>
              <a:spcBef>
                <a:spcPts val="1067"/>
              </a:spcBef>
              <a:spcAft>
                <a:spcPts val="0"/>
              </a:spcAft>
              <a:buClr>
                <a:srgbClr val="66686B"/>
              </a:buClr>
              <a:buSzPts val="2400"/>
              <a:buChar char="•"/>
              <a:defRPr sz="3413">
                <a:solidFill>
                  <a:srgbClr val="66686B"/>
                </a:solidFill>
              </a:defRPr>
            </a:lvl1pPr>
            <a:lvl2pPr marL="1300460" lvl="1" indent="-487672" algn="l">
              <a:lnSpc>
                <a:spcPct val="90000"/>
              </a:lnSpc>
              <a:spcBef>
                <a:spcPts val="533"/>
              </a:spcBef>
              <a:spcAft>
                <a:spcPts val="0"/>
              </a:spcAft>
              <a:buClr>
                <a:schemeClr val="dk1"/>
              </a:buClr>
              <a:buSzPts val="1800"/>
              <a:buChar char="•"/>
              <a:defRPr/>
            </a:lvl2pPr>
            <a:lvl3pPr marL="1950690" lvl="2" indent="-487672" algn="l">
              <a:lnSpc>
                <a:spcPct val="90000"/>
              </a:lnSpc>
              <a:spcBef>
                <a:spcPts val="533"/>
              </a:spcBef>
              <a:spcAft>
                <a:spcPts val="0"/>
              </a:spcAft>
              <a:buClr>
                <a:schemeClr val="dk1"/>
              </a:buClr>
              <a:buSzPts val="1800"/>
              <a:buChar char="•"/>
              <a:defRPr/>
            </a:lvl3pPr>
            <a:lvl4pPr marL="2600919" lvl="3" indent="-487672" algn="l">
              <a:lnSpc>
                <a:spcPct val="90000"/>
              </a:lnSpc>
              <a:spcBef>
                <a:spcPts val="533"/>
              </a:spcBef>
              <a:spcAft>
                <a:spcPts val="0"/>
              </a:spcAft>
              <a:buClr>
                <a:schemeClr val="dk1"/>
              </a:buClr>
              <a:buSzPts val="1800"/>
              <a:buChar char="•"/>
              <a:defRPr/>
            </a:lvl4pPr>
            <a:lvl5pPr marL="3251149" lvl="4" indent="-487672" algn="l">
              <a:lnSpc>
                <a:spcPct val="90000"/>
              </a:lnSpc>
              <a:spcBef>
                <a:spcPts val="533"/>
              </a:spcBef>
              <a:spcAft>
                <a:spcPts val="0"/>
              </a:spcAft>
              <a:buClr>
                <a:schemeClr val="dk1"/>
              </a:buClr>
              <a:buSzPts val="1800"/>
              <a:buChar char="•"/>
              <a:defRPr/>
            </a:lvl5pPr>
            <a:lvl6pPr marL="3901379" lvl="5" indent="-487672" algn="l">
              <a:lnSpc>
                <a:spcPct val="90000"/>
              </a:lnSpc>
              <a:spcBef>
                <a:spcPts val="533"/>
              </a:spcBef>
              <a:spcAft>
                <a:spcPts val="0"/>
              </a:spcAft>
              <a:buClr>
                <a:schemeClr val="dk1"/>
              </a:buClr>
              <a:buSzPts val="1800"/>
              <a:buChar char="•"/>
              <a:defRPr/>
            </a:lvl6pPr>
            <a:lvl7pPr marL="4551609" lvl="6" indent="-487672" algn="l">
              <a:lnSpc>
                <a:spcPct val="90000"/>
              </a:lnSpc>
              <a:spcBef>
                <a:spcPts val="533"/>
              </a:spcBef>
              <a:spcAft>
                <a:spcPts val="0"/>
              </a:spcAft>
              <a:buClr>
                <a:schemeClr val="dk1"/>
              </a:buClr>
              <a:buSzPts val="1800"/>
              <a:buChar char="•"/>
              <a:defRPr/>
            </a:lvl7pPr>
            <a:lvl8pPr marL="5201839" lvl="7" indent="-487672" algn="l">
              <a:lnSpc>
                <a:spcPct val="90000"/>
              </a:lnSpc>
              <a:spcBef>
                <a:spcPts val="533"/>
              </a:spcBef>
              <a:spcAft>
                <a:spcPts val="0"/>
              </a:spcAft>
              <a:buClr>
                <a:schemeClr val="dk1"/>
              </a:buClr>
              <a:buSzPts val="1800"/>
              <a:buChar char="•"/>
              <a:defRPr/>
            </a:lvl8pPr>
            <a:lvl9pPr marL="5852069" lvl="8" indent="-487672" algn="l">
              <a:lnSpc>
                <a:spcPct val="90000"/>
              </a:lnSpc>
              <a:spcBef>
                <a:spcPts val="533"/>
              </a:spcBef>
              <a:spcAft>
                <a:spcPts val="0"/>
              </a:spcAft>
              <a:buClr>
                <a:schemeClr val="dk1"/>
              </a:buClr>
              <a:buSzPts val="1800"/>
              <a:buChar char="•"/>
              <a:defRPr/>
            </a:lvl9pPr>
          </a:lstStyle>
          <a:p>
            <a:endParaRPr/>
          </a:p>
        </p:txBody>
      </p:sp>
      <p:sp>
        <p:nvSpPr>
          <p:cNvPr id="31" name="Google Shape;31;p19"/>
          <p:cNvSpPr txBox="1">
            <a:spLocks noGrp="1"/>
          </p:cNvSpPr>
          <p:nvPr>
            <p:ph type="body" idx="2"/>
          </p:nvPr>
        </p:nvSpPr>
        <p:spPr>
          <a:xfrm>
            <a:off x="1300520" y="1071296"/>
            <a:ext cx="14739224" cy="1003182"/>
          </a:xfrm>
          <a:prstGeom prst="rect">
            <a:avLst/>
          </a:prstGeom>
          <a:noFill/>
          <a:ln>
            <a:noFill/>
          </a:ln>
        </p:spPr>
        <p:txBody>
          <a:bodyPr spcFirstLastPara="1" wrap="square" lIns="91425" tIns="45700" rIns="91425" bIns="45700" anchor="t" anchorCtr="0">
            <a:normAutofit/>
          </a:bodyPr>
          <a:lstStyle>
            <a:lvl1pPr marL="650230" marR="0" lvl="0" indent="-325115" algn="l">
              <a:lnSpc>
                <a:spcPct val="100000"/>
              </a:lnSpc>
              <a:spcBef>
                <a:spcPts val="0"/>
              </a:spcBef>
              <a:spcAft>
                <a:spcPts val="0"/>
              </a:spcAft>
              <a:buClr>
                <a:srgbClr val="66686B"/>
              </a:buClr>
              <a:buSzPts val="3600"/>
              <a:buFont typeface="Calibri"/>
              <a:buNone/>
              <a:defRPr sz="5120">
                <a:solidFill>
                  <a:srgbClr val="66686B"/>
                </a:solidFill>
              </a:defRPr>
            </a:lvl1pPr>
            <a:lvl2pPr marL="1300460" lvl="1" indent="-487672" algn="l">
              <a:lnSpc>
                <a:spcPct val="90000"/>
              </a:lnSpc>
              <a:spcBef>
                <a:spcPts val="533"/>
              </a:spcBef>
              <a:spcAft>
                <a:spcPts val="0"/>
              </a:spcAft>
              <a:buClr>
                <a:schemeClr val="dk1"/>
              </a:buClr>
              <a:buSzPts val="1800"/>
              <a:buChar char="•"/>
              <a:defRPr/>
            </a:lvl2pPr>
            <a:lvl3pPr marL="1950690" lvl="2" indent="-487672" algn="l">
              <a:lnSpc>
                <a:spcPct val="90000"/>
              </a:lnSpc>
              <a:spcBef>
                <a:spcPts val="533"/>
              </a:spcBef>
              <a:spcAft>
                <a:spcPts val="0"/>
              </a:spcAft>
              <a:buClr>
                <a:schemeClr val="dk1"/>
              </a:buClr>
              <a:buSzPts val="1800"/>
              <a:buChar char="•"/>
              <a:defRPr/>
            </a:lvl3pPr>
            <a:lvl4pPr marL="2600919" lvl="3" indent="-487672" algn="l">
              <a:lnSpc>
                <a:spcPct val="90000"/>
              </a:lnSpc>
              <a:spcBef>
                <a:spcPts val="533"/>
              </a:spcBef>
              <a:spcAft>
                <a:spcPts val="0"/>
              </a:spcAft>
              <a:buClr>
                <a:schemeClr val="dk1"/>
              </a:buClr>
              <a:buSzPts val="1800"/>
              <a:buChar char="•"/>
              <a:defRPr/>
            </a:lvl4pPr>
            <a:lvl5pPr marL="3251149" lvl="4" indent="-487672" algn="l">
              <a:lnSpc>
                <a:spcPct val="90000"/>
              </a:lnSpc>
              <a:spcBef>
                <a:spcPts val="533"/>
              </a:spcBef>
              <a:spcAft>
                <a:spcPts val="0"/>
              </a:spcAft>
              <a:buClr>
                <a:schemeClr val="dk1"/>
              </a:buClr>
              <a:buSzPts val="1800"/>
              <a:buChar char="•"/>
              <a:defRPr/>
            </a:lvl5pPr>
            <a:lvl6pPr marL="3901379" lvl="5" indent="-487672" algn="l">
              <a:lnSpc>
                <a:spcPct val="90000"/>
              </a:lnSpc>
              <a:spcBef>
                <a:spcPts val="533"/>
              </a:spcBef>
              <a:spcAft>
                <a:spcPts val="0"/>
              </a:spcAft>
              <a:buClr>
                <a:schemeClr val="dk1"/>
              </a:buClr>
              <a:buSzPts val="1800"/>
              <a:buChar char="•"/>
              <a:defRPr/>
            </a:lvl6pPr>
            <a:lvl7pPr marL="4551609" lvl="6" indent="-487672" algn="l">
              <a:lnSpc>
                <a:spcPct val="90000"/>
              </a:lnSpc>
              <a:spcBef>
                <a:spcPts val="533"/>
              </a:spcBef>
              <a:spcAft>
                <a:spcPts val="0"/>
              </a:spcAft>
              <a:buClr>
                <a:schemeClr val="dk1"/>
              </a:buClr>
              <a:buSzPts val="1800"/>
              <a:buChar char="•"/>
              <a:defRPr/>
            </a:lvl7pPr>
            <a:lvl8pPr marL="5201839" lvl="7" indent="-487672" algn="l">
              <a:lnSpc>
                <a:spcPct val="90000"/>
              </a:lnSpc>
              <a:spcBef>
                <a:spcPts val="533"/>
              </a:spcBef>
              <a:spcAft>
                <a:spcPts val="0"/>
              </a:spcAft>
              <a:buClr>
                <a:schemeClr val="dk1"/>
              </a:buClr>
              <a:buSzPts val="1800"/>
              <a:buChar char="•"/>
              <a:defRPr/>
            </a:lvl8pPr>
            <a:lvl9pPr marL="5852069" lvl="8" indent="-487672" algn="l">
              <a:lnSpc>
                <a:spcPct val="90000"/>
              </a:lnSpc>
              <a:spcBef>
                <a:spcPts val="533"/>
              </a:spcBef>
              <a:spcAft>
                <a:spcPts val="0"/>
              </a:spcAft>
              <a:buClr>
                <a:schemeClr val="dk1"/>
              </a:buClr>
              <a:buSzPts val="1800"/>
              <a:buChar char="•"/>
              <a:defRPr/>
            </a:lvl9pPr>
          </a:lstStyle>
          <a:p>
            <a:endParaRPr/>
          </a:p>
        </p:txBody>
      </p:sp>
      <p:sp>
        <p:nvSpPr>
          <p:cNvPr id="32" name="Google Shape;32;p19"/>
          <p:cNvSpPr txBox="1">
            <a:spLocks noGrp="1"/>
          </p:cNvSpPr>
          <p:nvPr>
            <p:ph type="body" idx="3"/>
          </p:nvPr>
        </p:nvSpPr>
        <p:spPr>
          <a:xfrm>
            <a:off x="1300520" y="2078426"/>
            <a:ext cx="14739224" cy="579418"/>
          </a:xfrm>
          <a:prstGeom prst="rect">
            <a:avLst/>
          </a:prstGeom>
          <a:noFill/>
          <a:ln>
            <a:noFill/>
          </a:ln>
        </p:spPr>
        <p:txBody>
          <a:bodyPr spcFirstLastPara="1" wrap="square" lIns="91425" tIns="45700" rIns="91425" bIns="45700" anchor="t" anchorCtr="0">
            <a:normAutofit/>
          </a:bodyPr>
          <a:lstStyle>
            <a:lvl1pPr marL="650230" marR="0" lvl="0" indent="-325115" algn="l">
              <a:lnSpc>
                <a:spcPct val="100000"/>
              </a:lnSpc>
              <a:spcBef>
                <a:spcPts val="0"/>
              </a:spcBef>
              <a:spcAft>
                <a:spcPts val="0"/>
              </a:spcAft>
              <a:buClr>
                <a:srgbClr val="D60C46"/>
              </a:buClr>
              <a:buSzPts val="2000"/>
              <a:buFont typeface="Calibri"/>
              <a:buNone/>
              <a:defRPr sz="2844" i="1">
                <a:solidFill>
                  <a:srgbClr val="D60C46"/>
                </a:solidFill>
              </a:defRPr>
            </a:lvl1pPr>
            <a:lvl2pPr marL="1300460" lvl="1" indent="-487672" algn="l">
              <a:lnSpc>
                <a:spcPct val="90000"/>
              </a:lnSpc>
              <a:spcBef>
                <a:spcPts val="533"/>
              </a:spcBef>
              <a:spcAft>
                <a:spcPts val="0"/>
              </a:spcAft>
              <a:buClr>
                <a:schemeClr val="dk1"/>
              </a:buClr>
              <a:buSzPts val="1800"/>
              <a:buChar char="•"/>
              <a:defRPr/>
            </a:lvl2pPr>
            <a:lvl3pPr marL="1950690" lvl="2" indent="-487672" algn="l">
              <a:lnSpc>
                <a:spcPct val="90000"/>
              </a:lnSpc>
              <a:spcBef>
                <a:spcPts val="533"/>
              </a:spcBef>
              <a:spcAft>
                <a:spcPts val="0"/>
              </a:spcAft>
              <a:buClr>
                <a:schemeClr val="dk1"/>
              </a:buClr>
              <a:buSzPts val="1800"/>
              <a:buChar char="•"/>
              <a:defRPr/>
            </a:lvl3pPr>
            <a:lvl4pPr marL="2600919" lvl="3" indent="-487672" algn="l">
              <a:lnSpc>
                <a:spcPct val="90000"/>
              </a:lnSpc>
              <a:spcBef>
                <a:spcPts val="533"/>
              </a:spcBef>
              <a:spcAft>
                <a:spcPts val="0"/>
              </a:spcAft>
              <a:buClr>
                <a:schemeClr val="dk1"/>
              </a:buClr>
              <a:buSzPts val="1800"/>
              <a:buChar char="•"/>
              <a:defRPr/>
            </a:lvl4pPr>
            <a:lvl5pPr marL="3251149" lvl="4" indent="-487672" algn="l">
              <a:lnSpc>
                <a:spcPct val="90000"/>
              </a:lnSpc>
              <a:spcBef>
                <a:spcPts val="533"/>
              </a:spcBef>
              <a:spcAft>
                <a:spcPts val="0"/>
              </a:spcAft>
              <a:buClr>
                <a:schemeClr val="dk1"/>
              </a:buClr>
              <a:buSzPts val="1800"/>
              <a:buChar char="•"/>
              <a:defRPr/>
            </a:lvl5pPr>
            <a:lvl6pPr marL="3901379" lvl="5" indent="-487672" algn="l">
              <a:lnSpc>
                <a:spcPct val="90000"/>
              </a:lnSpc>
              <a:spcBef>
                <a:spcPts val="533"/>
              </a:spcBef>
              <a:spcAft>
                <a:spcPts val="0"/>
              </a:spcAft>
              <a:buClr>
                <a:schemeClr val="dk1"/>
              </a:buClr>
              <a:buSzPts val="1800"/>
              <a:buChar char="•"/>
              <a:defRPr/>
            </a:lvl6pPr>
            <a:lvl7pPr marL="4551609" lvl="6" indent="-487672" algn="l">
              <a:lnSpc>
                <a:spcPct val="90000"/>
              </a:lnSpc>
              <a:spcBef>
                <a:spcPts val="533"/>
              </a:spcBef>
              <a:spcAft>
                <a:spcPts val="0"/>
              </a:spcAft>
              <a:buClr>
                <a:schemeClr val="dk1"/>
              </a:buClr>
              <a:buSzPts val="1800"/>
              <a:buChar char="•"/>
              <a:defRPr/>
            </a:lvl7pPr>
            <a:lvl8pPr marL="5201839" lvl="7" indent="-487672" algn="l">
              <a:lnSpc>
                <a:spcPct val="90000"/>
              </a:lnSpc>
              <a:spcBef>
                <a:spcPts val="533"/>
              </a:spcBef>
              <a:spcAft>
                <a:spcPts val="0"/>
              </a:spcAft>
              <a:buClr>
                <a:schemeClr val="dk1"/>
              </a:buClr>
              <a:buSzPts val="1800"/>
              <a:buChar char="•"/>
              <a:defRPr/>
            </a:lvl8pPr>
            <a:lvl9pPr marL="5852069" lvl="8" indent="-487672" algn="l">
              <a:lnSpc>
                <a:spcPct val="90000"/>
              </a:lnSpc>
              <a:spcBef>
                <a:spcPts val="533"/>
              </a:spcBef>
              <a:spcAft>
                <a:spcPts val="0"/>
              </a:spcAft>
              <a:buClr>
                <a:schemeClr val="dk1"/>
              </a:buClr>
              <a:buSzPts val="1800"/>
              <a:buChar char="•"/>
              <a:defRPr/>
            </a:lvl9pPr>
          </a:lstStyle>
          <a:p>
            <a:endParaRPr/>
          </a:p>
        </p:txBody>
      </p:sp>
      <p:pic>
        <p:nvPicPr>
          <p:cNvPr id="33" name="Google Shape;33;p19" descr="CHS_LOGO.png"/>
          <p:cNvPicPr preferRelativeResize="0"/>
          <p:nvPr/>
        </p:nvPicPr>
        <p:blipFill rotWithShape="1">
          <a:blip r:embed="rId2">
            <a:alphaModFix/>
          </a:blip>
          <a:srcRect/>
          <a:stretch/>
        </p:blipFill>
        <p:spPr>
          <a:xfrm>
            <a:off x="12265608" y="318463"/>
            <a:ext cx="4014195" cy="785186"/>
          </a:xfrm>
          <a:prstGeom prst="rect">
            <a:avLst/>
          </a:prstGeom>
          <a:noFill/>
          <a:ln>
            <a:noFill/>
          </a:ln>
        </p:spPr>
      </p:pic>
      <p:sp>
        <p:nvSpPr>
          <p:cNvPr id="34" name="Google Shape;34;p19"/>
          <p:cNvSpPr txBox="1">
            <a:spLocks noGrp="1"/>
          </p:cNvSpPr>
          <p:nvPr>
            <p:ph type="dt" idx="10"/>
          </p:nvPr>
        </p:nvSpPr>
        <p:spPr>
          <a:xfrm>
            <a:off x="1192143" y="9040144"/>
            <a:ext cx="3901559" cy="51928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12246561" y="9040144"/>
            <a:ext cx="3901559" cy="51928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8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pic>
        <p:nvPicPr>
          <p:cNvPr id="36" name="Google Shape;36;p19"/>
          <p:cNvPicPr preferRelativeResize="0"/>
          <p:nvPr/>
        </p:nvPicPr>
        <p:blipFill rotWithShape="1">
          <a:blip r:embed="rId3">
            <a:alphaModFix/>
          </a:blip>
          <a:srcRect/>
          <a:stretch/>
        </p:blipFill>
        <p:spPr>
          <a:xfrm>
            <a:off x="5024580" y="9236480"/>
            <a:ext cx="7284276" cy="378880"/>
          </a:xfrm>
          <a:prstGeom prst="rect">
            <a:avLst/>
          </a:prstGeom>
          <a:noFill/>
          <a:ln>
            <a:noFill/>
          </a:ln>
        </p:spPr>
      </p:pic>
      <p:cxnSp>
        <p:nvCxnSpPr>
          <p:cNvPr id="37" name="Google Shape;37;p19"/>
          <p:cNvCxnSpPr/>
          <p:nvPr/>
        </p:nvCxnSpPr>
        <p:spPr>
          <a:xfrm>
            <a:off x="-34135" y="9011200"/>
            <a:ext cx="17408532" cy="0"/>
          </a:xfrm>
          <a:prstGeom prst="straightConnector1">
            <a:avLst/>
          </a:prstGeom>
          <a:noFill/>
          <a:ln w="15875" cap="rnd" cmpd="sng">
            <a:solidFill>
              <a:srgbClr val="90908F"/>
            </a:solidFill>
            <a:prstDash val="dot"/>
            <a:round/>
            <a:headEnd type="none" w="sm" len="sm"/>
            <a:tailEnd type="none" w="sm" len="sm"/>
          </a:ln>
        </p:spPr>
      </p:cxnSp>
    </p:spTree>
    <p:extLst>
      <p:ext uri="{BB962C8B-B14F-4D97-AF65-F5344CB8AC3E}">
        <p14:creationId xmlns:p14="http://schemas.microsoft.com/office/powerpoint/2010/main" val="2804629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7BCC7-FBD3-8C4D-92C0-21C4071988F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25F8AB-B8F2-A64B-8F18-88FB6B43B06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0F24A8-DAE8-6B4E-915D-40D5DDFE513A}"/>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5" name="Footer Placeholder 4">
            <a:extLst>
              <a:ext uri="{FF2B5EF4-FFF2-40B4-BE49-F238E27FC236}">
                <a16:creationId xmlns:a16="http://schemas.microsoft.com/office/drawing/2014/main" id="{7EE41AAF-5055-5E40-94D1-CB65FAD30A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2F6466-16C3-7C45-B347-2629970266E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439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3DF1-6F1C-AF49-8EDE-2CA59730B027}"/>
              </a:ext>
            </a:extLst>
          </p:cNvPr>
          <p:cNvSpPr>
            <a:spLocks noGrp="1"/>
          </p:cNvSpPr>
          <p:nvPr>
            <p:ph type="title"/>
          </p:nvPr>
        </p:nvSpPr>
        <p:spPr>
          <a:xfrm>
            <a:off x="1183113" y="2431629"/>
            <a:ext cx="14955977" cy="4057226"/>
          </a:xfrm>
        </p:spPr>
        <p:txBody>
          <a:bodyPr anchor="b"/>
          <a:lstStyle>
            <a:lvl1pPr>
              <a:defRPr sz="64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5B3B7A3-1303-1E46-BCBB-228CBC94EEA3}"/>
              </a:ext>
            </a:extLst>
          </p:cNvPr>
          <p:cNvSpPr>
            <a:spLocks noGrp="1"/>
          </p:cNvSpPr>
          <p:nvPr>
            <p:ph type="body" idx="1"/>
          </p:nvPr>
        </p:nvSpPr>
        <p:spPr>
          <a:xfrm>
            <a:off x="1183113" y="6527239"/>
            <a:ext cx="14955977" cy="2133599"/>
          </a:xfrm>
        </p:spPr>
        <p:txBody>
          <a:bodyPr/>
          <a:lstStyle>
            <a:lvl1pPr marL="0" indent="0">
              <a:buNone/>
              <a:defRPr sz="2560">
                <a:solidFill>
                  <a:schemeClr val="tx1">
                    <a:tint val="75000"/>
                  </a:schemeClr>
                </a:solidFill>
              </a:defRPr>
            </a:lvl1pPr>
            <a:lvl2pPr marL="487672" indent="0">
              <a:buNone/>
              <a:defRPr sz="2133">
                <a:solidFill>
                  <a:schemeClr val="tx1">
                    <a:tint val="75000"/>
                  </a:schemeClr>
                </a:solidFill>
              </a:defRPr>
            </a:lvl2pPr>
            <a:lvl3pPr marL="975345" indent="0">
              <a:buNone/>
              <a:defRPr sz="1920">
                <a:solidFill>
                  <a:schemeClr val="tx1">
                    <a:tint val="75000"/>
                  </a:schemeClr>
                </a:solidFill>
              </a:defRPr>
            </a:lvl3pPr>
            <a:lvl4pPr marL="1463017" indent="0">
              <a:buNone/>
              <a:defRPr sz="1707">
                <a:solidFill>
                  <a:schemeClr val="tx1">
                    <a:tint val="75000"/>
                  </a:schemeClr>
                </a:solidFill>
              </a:defRPr>
            </a:lvl4pPr>
            <a:lvl5pPr marL="1950690" indent="0">
              <a:buNone/>
              <a:defRPr sz="1707">
                <a:solidFill>
                  <a:schemeClr val="tx1">
                    <a:tint val="75000"/>
                  </a:schemeClr>
                </a:solidFill>
              </a:defRPr>
            </a:lvl5pPr>
            <a:lvl6pPr marL="2438362" indent="0">
              <a:buNone/>
              <a:defRPr sz="1707">
                <a:solidFill>
                  <a:schemeClr val="tx1">
                    <a:tint val="75000"/>
                  </a:schemeClr>
                </a:solidFill>
              </a:defRPr>
            </a:lvl6pPr>
            <a:lvl7pPr marL="2926034" indent="0">
              <a:buNone/>
              <a:defRPr sz="1707">
                <a:solidFill>
                  <a:schemeClr val="tx1">
                    <a:tint val="75000"/>
                  </a:schemeClr>
                </a:solidFill>
              </a:defRPr>
            </a:lvl7pPr>
            <a:lvl8pPr marL="3413707" indent="0">
              <a:buNone/>
              <a:defRPr sz="1707">
                <a:solidFill>
                  <a:schemeClr val="tx1">
                    <a:tint val="75000"/>
                  </a:schemeClr>
                </a:solidFill>
              </a:defRPr>
            </a:lvl8pPr>
            <a:lvl9pPr marL="3901379" indent="0">
              <a:buNone/>
              <a:defRPr sz="1707">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D0EB769-DB3F-4943-A59E-019ECD7DD845}"/>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5" name="Footer Placeholder 4">
            <a:extLst>
              <a:ext uri="{FF2B5EF4-FFF2-40B4-BE49-F238E27FC236}">
                <a16:creationId xmlns:a16="http://schemas.microsoft.com/office/drawing/2014/main" id="{825142AC-3D88-234D-BC73-C09F37B852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4560A1-53CC-E14A-BF45-9AE4142C03C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8260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15B2-621B-8349-A188-9FDE8B215E3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7F2D4A9-33DE-434A-8BE4-C96D76DA8338}"/>
              </a:ext>
            </a:extLst>
          </p:cNvPr>
          <p:cNvSpPr>
            <a:spLocks noGrp="1"/>
          </p:cNvSpPr>
          <p:nvPr>
            <p:ph sz="half" idx="1"/>
          </p:nvPr>
        </p:nvSpPr>
        <p:spPr>
          <a:xfrm>
            <a:off x="1192143" y="2596444"/>
            <a:ext cx="7369612" cy="61885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9589444-1886-6447-B73F-B31F67437C7A}"/>
              </a:ext>
            </a:extLst>
          </p:cNvPr>
          <p:cNvSpPr>
            <a:spLocks noGrp="1"/>
          </p:cNvSpPr>
          <p:nvPr>
            <p:ph sz="half" idx="2"/>
          </p:nvPr>
        </p:nvSpPr>
        <p:spPr>
          <a:xfrm>
            <a:off x="8778508" y="2596444"/>
            <a:ext cx="7369612" cy="61885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10D3063-1B54-6843-A812-4F72CDFB4B04}"/>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6" name="Footer Placeholder 5">
            <a:extLst>
              <a:ext uri="{FF2B5EF4-FFF2-40B4-BE49-F238E27FC236}">
                <a16:creationId xmlns:a16="http://schemas.microsoft.com/office/drawing/2014/main" id="{68CF1278-E0AC-CB4F-AE23-5D9506D8EE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982342-A4C0-9541-B1F8-3BD223A6F17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4020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618E-362A-294C-BBB5-DDD274E6F2D3}"/>
              </a:ext>
            </a:extLst>
          </p:cNvPr>
          <p:cNvSpPr>
            <a:spLocks noGrp="1"/>
          </p:cNvSpPr>
          <p:nvPr>
            <p:ph type="title"/>
          </p:nvPr>
        </p:nvSpPr>
        <p:spPr>
          <a:xfrm>
            <a:off x="1194402" y="519291"/>
            <a:ext cx="14955977" cy="1885245"/>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47EF243-99E4-B04F-BEF0-95A69BB3B2C7}"/>
              </a:ext>
            </a:extLst>
          </p:cNvPr>
          <p:cNvSpPr>
            <a:spLocks noGrp="1"/>
          </p:cNvSpPr>
          <p:nvPr>
            <p:ph type="body" idx="1"/>
          </p:nvPr>
        </p:nvSpPr>
        <p:spPr>
          <a:xfrm>
            <a:off x="1194403" y="2390987"/>
            <a:ext cx="7335743" cy="1171786"/>
          </a:xfrm>
        </p:spPr>
        <p:txBody>
          <a:bodyPr anchor="b"/>
          <a:lstStyle>
            <a:lvl1pPr marL="0" indent="0">
              <a:buNone/>
              <a:defRPr sz="2560" b="1"/>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GB"/>
              <a:t>Click to edit Master text styles</a:t>
            </a:r>
          </a:p>
        </p:txBody>
      </p:sp>
      <p:sp>
        <p:nvSpPr>
          <p:cNvPr id="4" name="Content Placeholder 3">
            <a:extLst>
              <a:ext uri="{FF2B5EF4-FFF2-40B4-BE49-F238E27FC236}">
                <a16:creationId xmlns:a16="http://schemas.microsoft.com/office/drawing/2014/main" id="{46ACC2C0-DFCD-0743-9A0B-C55B9014EE42}"/>
              </a:ext>
            </a:extLst>
          </p:cNvPr>
          <p:cNvSpPr>
            <a:spLocks noGrp="1"/>
          </p:cNvSpPr>
          <p:nvPr>
            <p:ph sz="half" idx="2"/>
          </p:nvPr>
        </p:nvSpPr>
        <p:spPr>
          <a:xfrm>
            <a:off x="1194403" y="3562773"/>
            <a:ext cx="7335743" cy="52403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558CD97-7B95-7A4B-9899-A6DECFC050E5}"/>
              </a:ext>
            </a:extLst>
          </p:cNvPr>
          <p:cNvSpPr>
            <a:spLocks noGrp="1"/>
          </p:cNvSpPr>
          <p:nvPr>
            <p:ph type="body" sz="quarter" idx="3"/>
          </p:nvPr>
        </p:nvSpPr>
        <p:spPr>
          <a:xfrm>
            <a:off x="8778509" y="2390987"/>
            <a:ext cx="7371870" cy="1171786"/>
          </a:xfrm>
        </p:spPr>
        <p:txBody>
          <a:bodyPr anchor="b"/>
          <a:lstStyle>
            <a:lvl1pPr marL="0" indent="0">
              <a:buNone/>
              <a:defRPr sz="2560" b="1"/>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GB"/>
              <a:t>Click to edit Master text styles</a:t>
            </a:r>
          </a:p>
        </p:txBody>
      </p:sp>
      <p:sp>
        <p:nvSpPr>
          <p:cNvPr id="6" name="Content Placeholder 5">
            <a:extLst>
              <a:ext uri="{FF2B5EF4-FFF2-40B4-BE49-F238E27FC236}">
                <a16:creationId xmlns:a16="http://schemas.microsoft.com/office/drawing/2014/main" id="{8BBD579B-D66D-DC48-A1D9-8FEDE0B79C17}"/>
              </a:ext>
            </a:extLst>
          </p:cNvPr>
          <p:cNvSpPr>
            <a:spLocks noGrp="1"/>
          </p:cNvSpPr>
          <p:nvPr>
            <p:ph sz="quarter" idx="4"/>
          </p:nvPr>
        </p:nvSpPr>
        <p:spPr>
          <a:xfrm>
            <a:off x="8778509" y="3562773"/>
            <a:ext cx="7371870" cy="524030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8DE8C69-5A21-AB42-92DE-494BE931EEE2}"/>
              </a:ext>
            </a:extLst>
          </p:cNvPr>
          <p:cNvSpPr>
            <a:spLocks noGrp="1"/>
          </p:cNvSpPr>
          <p:nvPr>
            <p:ph type="dt" sz="half" idx="10"/>
          </p:nvPr>
        </p:nvSpPr>
        <p:spPr/>
        <p:txBody>
          <a:bodyPr/>
          <a:lstStyle/>
          <a:p>
            <a:fld id="{48A87A34-81AB-432B-8DAE-1953F412C126}" type="datetimeFigureOut">
              <a:rPr lang="en-US" smtClean="0"/>
              <a:t>10/28/2024</a:t>
            </a:fld>
            <a:endParaRPr lang="en-US" dirty="0"/>
          </a:p>
        </p:txBody>
      </p:sp>
      <p:sp>
        <p:nvSpPr>
          <p:cNvPr id="8" name="Footer Placeholder 7">
            <a:extLst>
              <a:ext uri="{FF2B5EF4-FFF2-40B4-BE49-F238E27FC236}">
                <a16:creationId xmlns:a16="http://schemas.microsoft.com/office/drawing/2014/main" id="{05A7F51F-8753-034F-8ACA-2E6D31E940D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EAA9251-BD56-7140-A4FE-3E33EBBFB40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1020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96511" y="26900"/>
            <a:ext cx="14800185"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p>
            <a:r>
              <a:rPr dirty="0"/>
              <a:t>Title Text</a:t>
            </a:r>
          </a:p>
        </p:txBody>
      </p:sp>
      <p:sp>
        <p:nvSpPr>
          <p:cNvPr id="3" name="Body Level One…"/>
          <p:cNvSpPr txBox="1">
            <a:spLocks noGrp="1"/>
          </p:cNvSpPr>
          <p:nvPr>
            <p:ph type="body" idx="1"/>
          </p:nvPr>
        </p:nvSpPr>
        <p:spPr>
          <a:xfrm>
            <a:off x="1270039" y="2603500"/>
            <a:ext cx="14800185"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p>
            <a:r>
              <a:t>Body Level One</a:t>
            </a:r>
          </a:p>
          <a:p>
            <a:pPr lvl="1"/>
            <a:r>
              <a:t>Body Level Two</a:t>
            </a:r>
          </a:p>
          <a:p>
            <a:pPr lvl="2"/>
            <a:r>
              <a:t>Body Level Three</a:t>
            </a:r>
          </a:p>
          <a:p>
            <a:pPr lvl="3"/>
            <a:r>
              <a:t>Body Level Four</a:t>
            </a:r>
          </a:p>
          <a:p>
            <a:pPr lvl="4"/>
            <a:r>
              <a:t>Body Level Five</a:t>
            </a:r>
          </a:p>
        </p:txBody>
      </p:sp>
      <p:pic>
        <p:nvPicPr>
          <p:cNvPr id="4" name="pasted-image.pdf" descr="pasted-image.pd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2445" y="8400288"/>
            <a:ext cx="2443489" cy="1071258"/>
          </a:xfrm>
          <a:prstGeom prst="rect">
            <a:avLst/>
          </a:prstGeom>
          <a:ln w="12700">
            <a:miter lim="400000"/>
          </a:ln>
        </p:spPr>
      </p:pic>
      <p:pic>
        <p:nvPicPr>
          <p:cNvPr id="5" name="pasted-image.pdf" descr="pasted-image.pdf"/>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153050" y="8675531"/>
            <a:ext cx="66421" cy="406402"/>
          </a:xfrm>
          <a:prstGeom prst="rect">
            <a:avLst/>
          </a:prstGeom>
          <a:ln w="12700">
            <a:miter lim="400000"/>
          </a:ln>
        </p:spPr>
      </p:pic>
      <p:sp>
        <p:nvSpPr>
          <p:cNvPr id="6" name="Page"/>
          <p:cNvSpPr txBox="1"/>
          <p:nvPr/>
        </p:nvSpPr>
        <p:spPr>
          <a:xfrm>
            <a:off x="3228148" y="8497501"/>
            <a:ext cx="801091" cy="424116"/>
          </a:xfrm>
          <a:prstGeom prst="rect">
            <a:avLst/>
          </a:prstGeom>
          <a:ln w="12700">
            <a:miter lim="400000"/>
          </a:ln>
          <a:extLst>
            <a:ext uri="{C572A759-6A51-4108-AA02-DFA0A04FC94B}">
              <ma14:wrappingTextBoxFlag xmlns:ma14="http://schemas.microsoft.com/office/mac/drawingml/2011/main" xmlns="" val="1"/>
            </a:ext>
          </a:extLst>
        </p:spPr>
        <p:txBody>
          <a:bodyPr lIns="67735" tIns="67735" rIns="67735" bIns="67735" anchor="ctr">
            <a:spAutoFit/>
          </a:bodyPr>
          <a:lstStyle>
            <a:lvl1pPr algn="l">
              <a:defRPr sz="1400" cap="all">
                <a:solidFill>
                  <a:srgbClr val="676767"/>
                </a:solidFill>
                <a:latin typeface="Open Sans Bold"/>
                <a:ea typeface="Open Sans Bold"/>
                <a:cs typeface="Open Sans Bold"/>
                <a:sym typeface="Open Sans Bold"/>
              </a:defRPr>
            </a:lvl1pPr>
          </a:lstStyle>
          <a:p>
            <a:r>
              <a:rPr lang="en-US" sz="1867" dirty="0"/>
              <a:t>Slide</a:t>
            </a:r>
            <a:endParaRPr sz="1867" dirty="0"/>
          </a:p>
        </p:txBody>
      </p:sp>
      <p:sp>
        <p:nvSpPr>
          <p:cNvPr id="7" name="Slide Number"/>
          <p:cNvSpPr txBox="1">
            <a:spLocks noGrp="1"/>
          </p:cNvSpPr>
          <p:nvPr>
            <p:ph type="sldNum" sz="quarter" idx="2"/>
          </p:nvPr>
        </p:nvSpPr>
        <p:spPr>
          <a:xfrm>
            <a:off x="3386653" y="8785759"/>
            <a:ext cx="394339" cy="389915"/>
          </a:xfrm>
          <a:prstGeom prst="rect">
            <a:avLst/>
          </a:prstGeom>
          <a:ln w="12700">
            <a:miter lim="400000"/>
          </a:ln>
        </p:spPr>
        <p:txBody>
          <a:bodyPr wrap="none" lIns="50800" tIns="50800" rIns="50800" bIns="50800">
            <a:spAutoFit/>
          </a:bodyPr>
          <a:lstStyle>
            <a:lvl1pPr algn="l">
              <a:defRPr sz="1867">
                <a:solidFill>
                  <a:srgbClr val="00B297"/>
                </a:solidFill>
                <a:latin typeface="Open Sans Bold"/>
                <a:ea typeface="Open Sans Bold"/>
                <a:cs typeface="Open Sans Bold"/>
                <a:sym typeface="Open Sans Bold"/>
              </a:defRPr>
            </a:lvl1pPr>
          </a:lstStyle>
          <a:p>
            <a:fld id="{86CB4B4D-7CA3-9044-876B-883B54F8677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50" r:id="rId1"/>
    <p:sldLayoutId id="2147483653" r:id="rId2"/>
    <p:sldLayoutId id="2147483658" r:id="rId3"/>
    <p:sldLayoutId id="2147483672" r:id="rId4"/>
  </p:sldLayoutIdLst>
  <p:transition spd="med"/>
  <p:hf hdr="0" ftr="0" dt="0"/>
  <p:txStyles>
    <p:titleStyle>
      <a:lvl1pPr marL="0" marR="0" indent="0" algn="l" defTabSz="778972" rtl="0" latinLnBrk="0">
        <a:lnSpc>
          <a:spcPct val="100000"/>
        </a:lnSpc>
        <a:spcBef>
          <a:spcPts val="0"/>
        </a:spcBef>
        <a:spcAft>
          <a:spcPts val="0"/>
        </a:spcAft>
        <a:buClrTx/>
        <a:buSzTx/>
        <a:buFontTx/>
        <a:buNone/>
        <a:tabLst/>
        <a:defRPr sz="6400" b="1" i="0" u="none" strike="noStrike" cap="none" spc="0" baseline="0">
          <a:ln>
            <a:noFill/>
          </a:ln>
          <a:solidFill>
            <a:srgbClr val="00B297"/>
          </a:solidFill>
          <a:uFillTx/>
          <a:latin typeface="Open Sans Regular"/>
          <a:ea typeface="Open Sans Regular"/>
          <a:cs typeface="Open Sans Regular"/>
          <a:sym typeface="Open Sans Regular"/>
        </a:defRPr>
      </a:lvl1pPr>
      <a:lvl2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2pPr>
      <a:lvl3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3pPr>
      <a:lvl4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4pPr>
      <a:lvl5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5pPr>
      <a:lvl6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6pPr>
      <a:lvl7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7pPr>
      <a:lvl8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8pPr>
      <a:lvl9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9pPr>
    </p:titleStyle>
    <p:bodyStyle>
      <a:lvl1pPr marL="296348"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1pPr>
      <a:lvl2pPr marL="889044"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2pPr>
      <a:lvl3pPr marL="1481741"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3pPr>
      <a:lvl4pPr marL="2074437"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4pPr>
      <a:lvl5pPr marL="2667133"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5pPr>
      <a:lvl6pPr marL="3259830"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6pPr>
      <a:lvl7pPr marL="3852526"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7pPr>
      <a:lvl8pPr marL="4445222"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8pPr>
      <a:lvl9pPr marL="5037919"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9pPr>
    </p:bodyStyle>
    <p:otherStyle>
      <a:lvl1pPr marL="0" marR="0" indent="0" algn="l" defTabSz="778972" rtl="0" latinLnBrk="0">
        <a:lnSpc>
          <a:spcPct val="100000"/>
        </a:lnSpc>
        <a:spcBef>
          <a:spcPts val="0"/>
        </a:spcBef>
        <a:spcAft>
          <a:spcPts val="0"/>
        </a:spcAft>
        <a:buClrTx/>
        <a:buSzTx/>
        <a:buFontTx/>
        <a:buNone/>
        <a:tabLst/>
        <a:defRPr sz="1867" b="0" i="0" u="none" strike="noStrike" cap="none" spc="0" baseline="0">
          <a:ln>
            <a:noFill/>
          </a:ln>
          <a:solidFill>
            <a:schemeClr val="tx1"/>
          </a:solidFill>
          <a:uFillTx/>
          <a:latin typeface="+mn-lt"/>
          <a:ea typeface="+mn-ea"/>
          <a:cs typeface="+mn-cs"/>
          <a:sym typeface="Open Sans Bold"/>
        </a:defRPr>
      </a:lvl1pPr>
      <a:lvl2pPr marL="0" marR="0" indent="0" algn="l" defTabSz="778972" rtl="0" latinLnBrk="0">
        <a:lnSpc>
          <a:spcPct val="100000"/>
        </a:lnSpc>
        <a:spcBef>
          <a:spcPts val="0"/>
        </a:spcBef>
        <a:spcAft>
          <a:spcPts val="0"/>
        </a:spcAft>
        <a:buClrTx/>
        <a:buSzTx/>
        <a:buFontTx/>
        <a:buNone/>
        <a:tabLst/>
        <a:defRPr sz="1867" b="0" i="0" u="none" strike="noStrike" cap="none" spc="0" baseline="0">
          <a:ln>
            <a:noFill/>
          </a:ln>
          <a:solidFill>
            <a:schemeClr val="tx1"/>
          </a:solidFill>
          <a:uFillTx/>
          <a:latin typeface="+mn-lt"/>
          <a:ea typeface="+mn-ea"/>
          <a:cs typeface="+mn-cs"/>
          <a:sym typeface="Open Sans Bold"/>
        </a:defRPr>
      </a:lvl2pPr>
      <a:lvl3pPr marL="0" marR="0" indent="0" algn="l" defTabSz="778972" rtl="0" latinLnBrk="0">
        <a:lnSpc>
          <a:spcPct val="100000"/>
        </a:lnSpc>
        <a:spcBef>
          <a:spcPts val="0"/>
        </a:spcBef>
        <a:spcAft>
          <a:spcPts val="0"/>
        </a:spcAft>
        <a:buClrTx/>
        <a:buSzTx/>
        <a:buFontTx/>
        <a:buNone/>
        <a:tabLst/>
        <a:defRPr sz="1867" b="0" i="0" u="none" strike="noStrike" cap="none" spc="0" baseline="0">
          <a:ln>
            <a:noFill/>
          </a:ln>
          <a:solidFill>
            <a:schemeClr val="tx1"/>
          </a:solidFill>
          <a:uFillTx/>
          <a:latin typeface="+mn-lt"/>
          <a:ea typeface="+mn-ea"/>
          <a:cs typeface="+mn-cs"/>
          <a:sym typeface="Open Sans Bold"/>
        </a:defRPr>
      </a:lvl3pPr>
      <a:lvl4pPr marL="0" marR="0" indent="0" algn="l" defTabSz="778972" rtl="0" latinLnBrk="0">
        <a:lnSpc>
          <a:spcPct val="100000"/>
        </a:lnSpc>
        <a:spcBef>
          <a:spcPts val="0"/>
        </a:spcBef>
        <a:spcAft>
          <a:spcPts val="0"/>
        </a:spcAft>
        <a:buClrTx/>
        <a:buSzTx/>
        <a:buFontTx/>
        <a:buNone/>
        <a:tabLst/>
        <a:defRPr sz="1867" b="0" i="0" u="none" strike="noStrike" cap="none" spc="0" baseline="0">
          <a:ln>
            <a:noFill/>
          </a:ln>
          <a:solidFill>
            <a:schemeClr val="tx1"/>
          </a:solidFill>
          <a:uFillTx/>
          <a:latin typeface="+mn-lt"/>
          <a:ea typeface="+mn-ea"/>
          <a:cs typeface="+mn-cs"/>
          <a:sym typeface="Open Sans Bold"/>
        </a:defRPr>
      </a:lvl4pPr>
      <a:lvl5pPr marL="0" marR="0" indent="0" algn="l" defTabSz="778972" rtl="0" latinLnBrk="0">
        <a:lnSpc>
          <a:spcPct val="100000"/>
        </a:lnSpc>
        <a:spcBef>
          <a:spcPts val="0"/>
        </a:spcBef>
        <a:spcAft>
          <a:spcPts val="0"/>
        </a:spcAft>
        <a:buClrTx/>
        <a:buSzTx/>
        <a:buFontTx/>
        <a:buNone/>
        <a:tabLst/>
        <a:defRPr sz="1867" b="0" i="0" u="none" strike="noStrike" cap="none" spc="0" baseline="0">
          <a:ln>
            <a:noFill/>
          </a:ln>
          <a:solidFill>
            <a:schemeClr val="tx1"/>
          </a:solidFill>
          <a:uFillTx/>
          <a:latin typeface="+mn-lt"/>
          <a:ea typeface="+mn-ea"/>
          <a:cs typeface="+mn-cs"/>
          <a:sym typeface="Open Sans Bold"/>
        </a:defRPr>
      </a:lvl5pPr>
      <a:lvl6pPr marL="0" marR="0" indent="0" algn="l" defTabSz="778972" rtl="0" latinLnBrk="0">
        <a:lnSpc>
          <a:spcPct val="100000"/>
        </a:lnSpc>
        <a:spcBef>
          <a:spcPts val="0"/>
        </a:spcBef>
        <a:spcAft>
          <a:spcPts val="0"/>
        </a:spcAft>
        <a:buClrTx/>
        <a:buSzTx/>
        <a:buFontTx/>
        <a:buNone/>
        <a:tabLst/>
        <a:defRPr sz="1867" b="0" i="0" u="none" strike="noStrike" cap="none" spc="0" baseline="0">
          <a:ln>
            <a:noFill/>
          </a:ln>
          <a:solidFill>
            <a:schemeClr val="tx1"/>
          </a:solidFill>
          <a:uFillTx/>
          <a:latin typeface="+mn-lt"/>
          <a:ea typeface="+mn-ea"/>
          <a:cs typeface="+mn-cs"/>
          <a:sym typeface="Open Sans Bold"/>
        </a:defRPr>
      </a:lvl6pPr>
      <a:lvl7pPr marL="0" marR="0" indent="0" algn="l" defTabSz="778972" rtl="0" latinLnBrk="0">
        <a:lnSpc>
          <a:spcPct val="100000"/>
        </a:lnSpc>
        <a:spcBef>
          <a:spcPts val="0"/>
        </a:spcBef>
        <a:spcAft>
          <a:spcPts val="0"/>
        </a:spcAft>
        <a:buClrTx/>
        <a:buSzTx/>
        <a:buFontTx/>
        <a:buNone/>
        <a:tabLst/>
        <a:defRPr sz="1867" b="0" i="0" u="none" strike="noStrike" cap="none" spc="0" baseline="0">
          <a:ln>
            <a:noFill/>
          </a:ln>
          <a:solidFill>
            <a:schemeClr val="tx1"/>
          </a:solidFill>
          <a:uFillTx/>
          <a:latin typeface="+mn-lt"/>
          <a:ea typeface="+mn-ea"/>
          <a:cs typeface="+mn-cs"/>
          <a:sym typeface="Open Sans Bold"/>
        </a:defRPr>
      </a:lvl7pPr>
      <a:lvl8pPr marL="0" marR="0" indent="0" algn="l" defTabSz="778972" rtl="0" latinLnBrk="0">
        <a:lnSpc>
          <a:spcPct val="100000"/>
        </a:lnSpc>
        <a:spcBef>
          <a:spcPts val="0"/>
        </a:spcBef>
        <a:spcAft>
          <a:spcPts val="0"/>
        </a:spcAft>
        <a:buClrTx/>
        <a:buSzTx/>
        <a:buFontTx/>
        <a:buNone/>
        <a:tabLst/>
        <a:defRPr sz="1867" b="0" i="0" u="none" strike="noStrike" cap="none" spc="0" baseline="0">
          <a:ln>
            <a:noFill/>
          </a:ln>
          <a:solidFill>
            <a:schemeClr val="tx1"/>
          </a:solidFill>
          <a:uFillTx/>
          <a:latin typeface="+mn-lt"/>
          <a:ea typeface="+mn-ea"/>
          <a:cs typeface="+mn-cs"/>
          <a:sym typeface="Open Sans Bold"/>
        </a:defRPr>
      </a:lvl8pPr>
      <a:lvl9pPr marL="0" marR="0" indent="0" algn="l" defTabSz="778972" rtl="0" latinLnBrk="0">
        <a:lnSpc>
          <a:spcPct val="100000"/>
        </a:lnSpc>
        <a:spcBef>
          <a:spcPts val="0"/>
        </a:spcBef>
        <a:spcAft>
          <a:spcPts val="0"/>
        </a:spcAft>
        <a:buClrTx/>
        <a:buSzTx/>
        <a:buFontTx/>
        <a:buNone/>
        <a:tabLst/>
        <a:defRPr sz="1867" b="0" i="0" u="none" strike="noStrike" cap="none" spc="0" baseline="0">
          <a:ln>
            <a:noFill/>
          </a:ln>
          <a:solidFill>
            <a:schemeClr val="tx1"/>
          </a:solidFill>
          <a:uFillTx/>
          <a:latin typeface="+mn-lt"/>
          <a:ea typeface="+mn-ea"/>
          <a:cs typeface="+mn-cs"/>
          <a:sym typeface="Open Sans Bold"/>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FD50CE-DCB9-554C-947B-FB5F79ACD561}"/>
              </a:ext>
            </a:extLst>
          </p:cNvPr>
          <p:cNvSpPr>
            <a:spLocks noGrp="1"/>
          </p:cNvSpPr>
          <p:nvPr>
            <p:ph type="title"/>
          </p:nvPr>
        </p:nvSpPr>
        <p:spPr>
          <a:xfrm>
            <a:off x="1192143" y="519291"/>
            <a:ext cx="14955977" cy="188524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4363E8D-961C-FC48-A312-DD673862820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71E08A-297A-CF47-8EDD-7F8C88FDED69}"/>
              </a:ext>
            </a:extLst>
          </p:cNvPr>
          <p:cNvSpPr>
            <a:spLocks noGrp="1"/>
          </p:cNvSpPr>
          <p:nvPr>
            <p:ph type="dt" sz="half" idx="2"/>
          </p:nvPr>
        </p:nvSpPr>
        <p:spPr>
          <a:xfrm>
            <a:off x="1192143" y="9040144"/>
            <a:ext cx="3901559"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48A87A34-81AB-432B-8DAE-1953F412C126}" type="datetimeFigureOut">
              <a:rPr lang="en-US" smtClean="0"/>
              <a:pPr/>
              <a:t>10/28/2024</a:t>
            </a:fld>
            <a:endParaRPr lang="en-US" dirty="0"/>
          </a:p>
        </p:txBody>
      </p:sp>
      <p:sp>
        <p:nvSpPr>
          <p:cNvPr id="5" name="Footer Placeholder 4">
            <a:extLst>
              <a:ext uri="{FF2B5EF4-FFF2-40B4-BE49-F238E27FC236}">
                <a16:creationId xmlns:a16="http://schemas.microsoft.com/office/drawing/2014/main" id="{253B156D-CB7B-9D41-A3CD-CF1FB964E4C2}"/>
              </a:ext>
            </a:extLst>
          </p:cNvPr>
          <p:cNvSpPr>
            <a:spLocks noGrp="1"/>
          </p:cNvSpPr>
          <p:nvPr>
            <p:ph type="ftr" sz="quarter" idx="3"/>
          </p:nvPr>
        </p:nvSpPr>
        <p:spPr>
          <a:xfrm>
            <a:off x="5743962" y="9040144"/>
            <a:ext cx="5852339"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6A5A0F9-3C6A-BD47-ACE4-EF82315DE4E6}"/>
              </a:ext>
            </a:extLst>
          </p:cNvPr>
          <p:cNvSpPr>
            <a:spLocks noGrp="1"/>
          </p:cNvSpPr>
          <p:nvPr>
            <p:ph type="sldNum" sz="quarter" idx="4"/>
          </p:nvPr>
        </p:nvSpPr>
        <p:spPr>
          <a:xfrm>
            <a:off x="12246561" y="9040144"/>
            <a:ext cx="3901559"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730796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975345"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36" indent="-243836" algn="l" defTabSz="975345"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09" indent="-243836" algn="l" defTabSz="975345"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81" indent="-243836" algn="l" defTabSz="975345"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53"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526"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98"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870"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543"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215"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FD50CE-DCB9-554C-947B-FB5F79ACD561}"/>
              </a:ext>
            </a:extLst>
          </p:cNvPr>
          <p:cNvSpPr>
            <a:spLocks noGrp="1"/>
          </p:cNvSpPr>
          <p:nvPr>
            <p:ph type="title"/>
          </p:nvPr>
        </p:nvSpPr>
        <p:spPr>
          <a:xfrm>
            <a:off x="1192143" y="519291"/>
            <a:ext cx="14955977" cy="188524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4363E8D-961C-FC48-A312-DD673862820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71E08A-297A-CF47-8EDD-7F8C88FDED69}"/>
              </a:ext>
            </a:extLst>
          </p:cNvPr>
          <p:cNvSpPr>
            <a:spLocks noGrp="1"/>
          </p:cNvSpPr>
          <p:nvPr>
            <p:ph type="dt" sz="half" idx="2"/>
          </p:nvPr>
        </p:nvSpPr>
        <p:spPr>
          <a:xfrm>
            <a:off x="1192143" y="9040144"/>
            <a:ext cx="3901559"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48A87A34-81AB-432B-8DAE-1953F412C126}" type="datetimeFigureOut">
              <a:rPr lang="en-US" smtClean="0"/>
              <a:pPr/>
              <a:t>10/28/2024</a:t>
            </a:fld>
            <a:endParaRPr lang="en-US" dirty="0"/>
          </a:p>
        </p:txBody>
      </p:sp>
      <p:sp>
        <p:nvSpPr>
          <p:cNvPr id="5" name="Footer Placeholder 4">
            <a:extLst>
              <a:ext uri="{FF2B5EF4-FFF2-40B4-BE49-F238E27FC236}">
                <a16:creationId xmlns:a16="http://schemas.microsoft.com/office/drawing/2014/main" id="{253B156D-CB7B-9D41-A3CD-CF1FB964E4C2}"/>
              </a:ext>
            </a:extLst>
          </p:cNvPr>
          <p:cNvSpPr>
            <a:spLocks noGrp="1"/>
          </p:cNvSpPr>
          <p:nvPr>
            <p:ph type="ftr" sz="quarter" idx="3"/>
          </p:nvPr>
        </p:nvSpPr>
        <p:spPr>
          <a:xfrm>
            <a:off x="5743962" y="9040144"/>
            <a:ext cx="5852339"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6A5A0F9-3C6A-BD47-ACE4-EF82315DE4E6}"/>
              </a:ext>
            </a:extLst>
          </p:cNvPr>
          <p:cNvSpPr>
            <a:spLocks noGrp="1"/>
          </p:cNvSpPr>
          <p:nvPr>
            <p:ph type="sldNum" sz="quarter" idx="4"/>
          </p:nvPr>
        </p:nvSpPr>
        <p:spPr>
          <a:xfrm>
            <a:off x="12246561" y="9040144"/>
            <a:ext cx="3901559"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1640224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xStyles>
    <p:titleStyle>
      <a:lvl1pPr algn="l" defTabSz="975345"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36" indent="-243836" algn="l" defTabSz="975345"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09" indent="-243836" algn="l" defTabSz="975345"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81" indent="-243836" algn="l" defTabSz="975345"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53"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526"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98"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870"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543"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215"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FD50CE-DCB9-554C-947B-FB5F79ACD561}"/>
              </a:ext>
            </a:extLst>
          </p:cNvPr>
          <p:cNvSpPr>
            <a:spLocks noGrp="1"/>
          </p:cNvSpPr>
          <p:nvPr>
            <p:ph type="title"/>
          </p:nvPr>
        </p:nvSpPr>
        <p:spPr>
          <a:xfrm>
            <a:off x="1192143" y="519291"/>
            <a:ext cx="14955977" cy="188524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4363E8D-961C-FC48-A312-DD673862820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71E08A-297A-CF47-8EDD-7F8C88FDED69}"/>
              </a:ext>
            </a:extLst>
          </p:cNvPr>
          <p:cNvSpPr>
            <a:spLocks noGrp="1"/>
          </p:cNvSpPr>
          <p:nvPr>
            <p:ph type="dt" sz="half" idx="2"/>
          </p:nvPr>
        </p:nvSpPr>
        <p:spPr>
          <a:xfrm>
            <a:off x="1192143" y="9040144"/>
            <a:ext cx="3901559"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48A87A34-81AB-432B-8DAE-1953F412C126}" type="datetimeFigureOut">
              <a:rPr lang="en-US" smtClean="0"/>
              <a:pPr/>
              <a:t>10/28/2024</a:t>
            </a:fld>
            <a:endParaRPr lang="en-US" dirty="0"/>
          </a:p>
        </p:txBody>
      </p:sp>
      <p:sp>
        <p:nvSpPr>
          <p:cNvPr id="5" name="Footer Placeholder 4">
            <a:extLst>
              <a:ext uri="{FF2B5EF4-FFF2-40B4-BE49-F238E27FC236}">
                <a16:creationId xmlns:a16="http://schemas.microsoft.com/office/drawing/2014/main" id="{253B156D-CB7B-9D41-A3CD-CF1FB964E4C2}"/>
              </a:ext>
            </a:extLst>
          </p:cNvPr>
          <p:cNvSpPr>
            <a:spLocks noGrp="1"/>
          </p:cNvSpPr>
          <p:nvPr>
            <p:ph type="ftr" sz="quarter" idx="3"/>
          </p:nvPr>
        </p:nvSpPr>
        <p:spPr>
          <a:xfrm>
            <a:off x="5743962" y="9040144"/>
            <a:ext cx="5852339"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6A5A0F9-3C6A-BD47-ACE4-EF82315DE4E6}"/>
              </a:ext>
            </a:extLst>
          </p:cNvPr>
          <p:cNvSpPr>
            <a:spLocks noGrp="1"/>
          </p:cNvSpPr>
          <p:nvPr>
            <p:ph type="sldNum" sz="quarter" idx="4"/>
          </p:nvPr>
        </p:nvSpPr>
        <p:spPr>
          <a:xfrm>
            <a:off x="12246561" y="9040144"/>
            <a:ext cx="3901559"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2274255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txStyles>
    <p:titleStyle>
      <a:lvl1pPr algn="l" defTabSz="975345"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36" indent="-243836" algn="l" defTabSz="975345"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09" indent="-243836" algn="l" defTabSz="975345"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81" indent="-243836" algn="l" defTabSz="975345"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53"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526"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98"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870"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543"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215"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png"/><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image" Target="../media/image20.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5.xml"/><Relationship Id="rId4" Type="http://schemas.openxmlformats.org/officeDocument/2006/relationships/hyperlink" Target="https://handbook.hspstandards.org/en/chs/2024/#ch00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dAkxy3o9vDY?start=61&amp;feature=oembed" TargetMode="External"/><Relationship Id="rId5" Type="http://schemas.openxmlformats.org/officeDocument/2006/relationships/image" Target="../media/image17.png"/><Relationship Id="rId4" Type="http://schemas.microsoft.com/office/2018/10/relationships/comments" Target="../comments/modernComment_13F_AF1A27CD.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4F_8965C4B2.xml"/><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idx="10"/>
          </p:nvPr>
        </p:nvSpPr>
        <p:spPr>
          <a:xfrm>
            <a:off x="1300520" y="766496"/>
            <a:ext cx="14739224" cy="1003182"/>
          </a:xfrm>
          <a:prstGeom prst="rect">
            <a:avLst/>
          </a:prstGeom>
          <a:noFill/>
          <a:ln>
            <a:noFill/>
          </a:ln>
        </p:spPr>
        <p:txBody>
          <a:bodyPr vert="horz" lIns="130048" tIns="65024" rIns="130048" bIns="65024"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sz="3600" baseline="0">
                <a:solidFill>
                  <a:srgbClr val="66686B"/>
                </a:solidFill>
              </a:defRPr>
            </a:lvl1pPr>
          </a:lstStyle>
          <a:p>
            <a:pPr>
              <a:defRPr/>
            </a:pPr>
            <a:r>
              <a:rPr lang="en-CH" dirty="0">
                <a:ea typeface="+mn-lt"/>
                <a:cs typeface="+mn-lt"/>
              </a:rPr>
              <a:t>What is the Core Humanitarian Standard?</a:t>
            </a:r>
            <a:endParaRPr lang="en-GB" noProof="0" dirty="0">
              <a:ea typeface="+mn-lt"/>
              <a:cs typeface="+mn-lt"/>
            </a:endParaRPr>
          </a:p>
          <a:p>
            <a:pPr>
              <a:defRPr/>
            </a:pPr>
            <a:endParaRPr lang="en-GB" noProof="0" dirty="0">
              <a:solidFill>
                <a:srgbClr val="00B050"/>
              </a:solidFill>
              <a:cs typeface="Calibri"/>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3751859" y="8462682"/>
            <a:ext cx="2287885" cy="730895"/>
          </a:xfrm>
          <a:prstGeom prst="rect">
            <a:avLst/>
          </a:prstGeom>
          <a:noFill/>
        </p:spPr>
      </p:pic>
      <p:sp>
        <p:nvSpPr>
          <p:cNvPr id="6" name="Text Placeholder 2">
            <a:extLst>
              <a:ext uri="{FF2B5EF4-FFF2-40B4-BE49-F238E27FC236}">
                <a16:creationId xmlns:a16="http://schemas.microsoft.com/office/drawing/2014/main" id="{8A3ECD2A-0EFD-1AB0-4853-FBD9CF1361AE}"/>
              </a:ext>
            </a:extLst>
          </p:cNvPr>
          <p:cNvSpPr txBox="1">
            <a:spLocks/>
          </p:cNvSpPr>
          <p:nvPr/>
        </p:nvSpPr>
        <p:spPr>
          <a:xfrm>
            <a:off x="1300519" y="2525854"/>
            <a:ext cx="13710881" cy="5936828"/>
          </a:xfrm>
          <a:prstGeom prst="rect">
            <a:avLst/>
          </a:prstGeom>
          <a:noFill/>
          <a:ln w="12700">
            <a:noFill/>
            <a:miter lim="400000"/>
          </a:ln>
          <a:extLst>
            <a:ext uri="{C572A759-6A51-4108-AA02-DFA0A04FC94B}">
              <ma14:wrappingTextBoxFlag xmlns="" xmlns:ma14="http://schemas.microsoft.com/office/mac/drawingml/2011/main" val="1"/>
            </a:ext>
          </a:extLst>
        </p:spPr>
        <p:txBody>
          <a:bodyPr vert="horz" lIns="91440" tIns="45720" rIns="91440" bIns="45720" rtlCol="0" anchor="t">
            <a:normAutofit/>
          </a:bodyPr>
          <a:lstStyle>
            <a:lvl1pPr marL="296348" marR="0" indent="-296348" algn="l" defTabSz="778972" rtl="0" latinLnBrk="0">
              <a:lnSpc>
                <a:spcPct val="100000"/>
              </a:lnSpc>
              <a:spcBef>
                <a:spcPts val="2667"/>
              </a:spcBef>
              <a:spcAft>
                <a:spcPts val="0"/>
              </a:spcAft>
              <a:buClrTx/>
              <a:buSzPct val="75000"/>
              <a:buFontTx/>
              <a:buChar char="•"/>
              <a:tabLst/>
              <a:defRPr sz="3413" b="0" i="0" u="none" strike="noStrike" cap="none" spc="0" baseline="0">
                <a:ln>
                  <a:noFill/>
                </a:ln>
                <a:solidFill>
                  <a:srgbClr val="66686B"/>
                </a:solidFill>
                <a:uFillTx/>
                <a:latin typeface="Open Sans"/>
                <a:ea typeface="Open Sans"/>
                <a:cs typeface="Open Sans"/>
                <a:sym typeface="Open Sans"/>
              </a:defRPr>
            </a:lvl1pPr>
            <a:lvl2pPr marL="889044"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2pPr>
            <a:lvl3pPr marL="1481741"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3pPr>
            <a:lvl4pPr marL="2074437"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4pPr>
            <a:lvl5pPr marL="2667133"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5pPr>
            <a:lvl6pPr marL="3259830"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6pPr>
            <a:lvl7pPr marL="3852526"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7pPr>
            <a:lvl8pPr marL="4445222"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8pPr>
            <a:lvl9pPr marL="5037919"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9pPr>
          </a:lstStyle>
          <a:p>
            <a:r>
              <a:rPr lang="en-CH" sz="3200" dirty="0">
                <a:solidFill>
                  <a:srgbClr val="000000"/>
                </a:solidFill>
              </a:rPr>
              <a:t>The CHS sets out </a:t>
            </a:r>
            <a:r>
              <a:rPr lang="en-CH" sz="3200" b="1" dirty="0">
                <a:solidFill>
                  <a:srgbClr val="000000"/>
                </a:solidFill>
              </a:rPr>
              <a:t>nine commitments </a:t>
            </a:r>
            <a:r>
              <a:rPr lang="en-CH" sz="3200" dirty="0">
                <a:solidFill>
                  <a:srgbClr val="000000"/>
                </a:solidFill>
              </a:rPr>
              <a:t>to ensure that organisations support people and communities affected by crisis and vulnerability in ways that respect their rights and dignity and promote their primary role in finding solutions to the crises they face.</a:t>
            </a:r>
          </a:p>
          <a:p>
            <a:r>
              <a:rPr lang="en-IE" sz="3200" b="0" dirty="0">
                <a:solidFill>
                  <a:srgbClr val="000000"/>
                </a:solidFill>
              </a:rPr>
              <a:t>The CHS is a </a:t>
            </a:r>
            <a:r>
              <a:rPr lang="en-IE" sz="3200" b="1" dirty="0">
                <a:solidFill>
                  <a:srgbClr val="000000"/>
                </a:solidFill>
              </a:rPr>
              <a:t>globally recognised</a:t>
            </a:r>
            <a:r>
              <a:rPr lang="en-IE" sz="3200" b="0" dirty="0">
                <a:solidFill>
                  <a:srgbClr val="000000"/>
                </a:solidFill>
              </a:rPr>
              <a:t>, </a:t>
            </a:r>
            <a:r>
              <a:rPr lang="en-IE" sz="3200" b="1" dirty="0">
                <a:solidFill>
                  <a:srgbClr val="000000"/>
                </a:solidFill>
              </a:rPr>
              <a:t>measurable</a:t>
            </a:r>
            <a:r>
              <a:rPr lang="en-IE" sz="3200" b="0" dirty="0">
                <a:solidFill>
                  <a:srgbClr val="000000"/>
                </a:solidFill>
              </a:rPr>
              <a:t> standard. </a:t>
            </a:r>
          </a:p>
          <a:p>
            <a:r>
              <a:rPr lang="en-GB" sz="3200" dirty="0">
                <a:solidFill>
                  <a:srgbClr val="000000"/>
                </a:solidFill>
              </a:rPr>
              <a:t>It promotes </a:t>
            </a:r>
            <a:r>
              <a:rPr lang="en-GB" sz="3200" b="1" dirty="0">
                <a:solidFill>
                  <a:srgbClr val="000000"/>
                </a:solidFill>
              </a:rPr>
              <a:t>equitable and collaborative relations </a:t>
            </a:r>
            <a:r>
              <a:rPr lang="en-GB" sz="3200" dirty="0">
                <a:solidFill>
                  <a:srgbClr val="000000"/>
                </a:solidFill>
              </a:rPr>
              <a:t>between people and communities and those working to support them. </a:t>
            </a:r>
          </a:p>
          <a:p>
            <a:r>
              <a:rPr lang="en-GB" sz="3200" dirty="0">
                <a:solidFill>
                  <a:srgbClr val="000000"/>
                </a:solidFill>
              </a:rPr>
              <a:t>Organisations are encouraged to use the CHS in conjunction with the Sphere and HSP standards</a:t>
            </a:r>
            <a:endParaRPr lang="fr-CH" sz="3200" b="0" dirty="0">
              <a:solidFill>
                <a:srgbClr val="000000"/>
              </a:solidFill>
            </a:endParaRPr>
          </a:p>
          <a:p>
            <a:endParaRPr lang="en-GB" sz="2000" dirty="0">
              <a:solidFill>
                <a:srgbClr val="000000"/>
              </a:solidFill>
            </a:endParaRPr>
          </a:p>
          <a:p>
            <a:pPr hangingPunct="1"/>
            <a:endParaRPr lang="en-US" sz="2000" dirty="0">
              <a:solidFill>
                <a:srgbClr val="000000"/>
              </a:solidFill>
            </a:endParaRPr>
          </a:p>
        </p:txBody>
      </p:sp>
    </p:spTree>
    <p:extLst>
      <p:ext uri="{BB962C8B-B14F-4D97-AF65-F5344CB8AC3E}">
        <p14:creationId xmlns:p14="http://schemas.microsoft.com/office/powerpoint/2010/main" val="1439164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A22BC-5107-A938-F465-553B718E03D5}"/>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386E846B-14FE-0EC3-6E10-B9DE50514301}"/>
              </a:ext>
            </a:extLst>
          </p:cNvPr>
          <p:cNvSpPr>
            <a:spLocks noGrp="1"/>
          </p:cNvSpPr>
          <p:nvPr>
            <p:ph idx="10"/>
          </p:nvPr>
        </p:nvSpPr>
        <p:spPr>
          <a:prstGeom prst="rect">
            <a:avLst/>
          </a:prstGeom>
          <a:noFill/>
          <a:ln>
            <a:noFill/>
          </a:ln>
        </p:spPr>
        <p:txBody>
          <a:bodyPr vert="horz" lIns="130048" tIns="65024" rIns="130048" bIns="65024"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sz="3600" baseline="0">
                <a:solidFill>
                  <a:srgbClr val="66686B"/>
                </a:solidFill>
              </a:defRPr>
            </a:lvl1pPr>
          </a:lstStyle>
          <a:p>
            <a:pPr>
              <a:defRPr/>
            </a:pPr>
            <a:r>
              <a:rPr lang="en-GB" noProof="0" dirty="0">
                <a:latin typeface="Open Sans" panose="020B0606030504020204" pitchFamily="34" charset="0"/>
                <a:ea typeface="Open Sans" panose="020B0606030504020204" pitchFamily="34" charset="0"/>
                <a:cs typeface="Open Sans" panose="020B0606030504020204" pitchFamily="34" charset="0"/>
              </a:rPr>
              <a:t>Changes in the commitments</a:t>
            </a:r>
          </a:p>
          <a:p>
            <a:pPr>
              <a:defRPr/>
            </a:pPr>
            <a:endParaRPr lang="en-GB" noProof="0" dirty="0">
              <a:solidFill>
                <a:srgbClr val="00B050"/>
              </a:solidFill>
              <a:cs typeface="Calibri"/>
            </a:endParaRPr>
          </a:p>
        </p:txBody>
      </p:sp>
      <p:sp>
        <p:nvSpPr>
          <p:cNvPr id="5" name="TextBox 4">
            <a:extLst>
              <a:ext uri="{FF2B5EF4-FFF2-40B4-BE49-F238E27FC236}">
                <a16:creationId xmlns:a16="http://schemas.microsoft.com/office/drawing/2014/main" id="{D9F8C5A2-F315-6189-053E-5EB8A644C051}"/>
              </a:ext>
            </a:extLst>
          </p:cNvPr>
          <p:cNvSpPr txBox="1"/>
          <p:nvPr/>
        </p:nvSpPr>
        <p:spPr>
          <a:xfrm>
            <a:off x="2901465" y="3366738"/>
            <a:ext cx="3960552" cy="880241"/>
          </a:xfrm>
          <a:prstGeom prst="rect">
            <a:avLst/>
          </a:prstGeom>
          <a:solidFill>
            <a:srgbClr val="36AC8E">
              <a:alpha val="9542"/>
            </a:srgbClr>
          </a:solidFill>
          <a:ln w="22225">
            <a:solidFill>
              <a:srgbClr val="36AC8E"/>
            </a:solidFill>
          </a:ln>
        </p:spPr>
        <p:txBody>
          <a:bodyPr wrap="square" rtlCol="0">
            <a:spAutoFit/>
          </a:bodyPr>
          <a:lstStyle/>
          <a:p>
            <a:r>
              <a:rPr lang="en-CH" sz="2560" dirty="0"/>
              <a:t>1 –Appropriatednesss &amp; Relevance </a:t>
            </a:r>
          </a:p>
        </p:txBody>
      </p:sp>
      <p:sp>
        <p:nvSpPr>
          <p:cNvPr id="6" name="TextBox 5">
            <a:extLst>
              <a:ext uri="{FF2B5EF4-FFF2-40B4-BE49-F238E27FC236}">
                <a16:creationId xmlns:a16="http://schemas.microsoft.com/office/drawing/2014/main" id="{C2922A27-F723-DD85-AC70-04A9CF2342CD}"/>
              </a:ext>
            </a:extLst>
          </p:cNvPr>
          <p:cNvSpPr txBox="1"/>
          <p:nvPr/>
        </p:nvSpPr>
        <p:spPr>
          <a:xfrm>
            <a:off x="2901465" y="4674517"/>
            <a:ext cx="3960552" cy="880241"/>
          </a:xfrm>
          <a:prstGeom prst="rect">
            <a:avLst/>
          </a:prstGeom>
          <a:solidFill>
            <a:srgbClr val="36AC8E">
              <a:alpha val="10000"/>
            </a:srgbClr>
          </a:solidFill>
          <a:ln w="22225">
            <a:solidFill>
              <a:srgbClr val="36AC8E"/>
            </a:solidFill>
          </a:ln>
        </p:spPr>
        <p:txBody>
          <a:bodyPr wrap="square" rtlCol="0">
            <a:spAutoFit/>
          </a:bodyPr>
          <a:lstStyle/>
          <a:p>
            <a:r>
              <a:rPr lang="en-CH" sz="2560" dirty="0"/>
              <a:t>2 –Timeliness &amp; Effectiveness</a:t>
            </a:r>
          </a:p>
        </p:txBody>
      </p:sp>
      <p:sp>
        <p:nvSpPr>
          <p:cNvPr id="9" name="TextBox 8">
            <a:extLst>
              <a:ext uri="{FF2B5EF4-FFF2-40B4-BE49-F238E27FC236}">
                <a16:creationId xmlns:a16="http://schemas.microsoft.com/office/drawing/2014/main" id="{2897443F-81CD-42AC-8AC4-8DF1EE22F1A5}"/>
              </a:ext>
            </a:extLst>
          </p:cNvPr>
          <p:cNvSpPr txBox="1"/>
          <p:nvPr/>
        </p:nvSpPr>
        <p:spPr>
          <a:xfrm>
            <a:off x="2901465" y="5982296"/>
            <a:ext cx="3960552" cy="880241"/>
          </a:xfrm>
          <a:prstGeom prst="rect">
            <a:avLst/>
          </a:prstGeom>
          <a:solidFill>
            <a:srgbClr val="36AC8E">
              <a:alpha val="10000"/>
            </a:srgbClr>
          </a:solidFill>
          <a:ln w="22225">
            <a:solidFill>
              <a:srgbClr val="36AC8E"/>
            </a:solidFill>
          </a:ln>
        </p:spPr>
        <p:txBody>
          <a:bodyPr wrap="square" rtlCol="0">
            <a:spAutoFit/>
          </a:bodyPr>
          <a:lstStyle/>
          <a:p>
            <a:r>
              <a:rPr lang="en-CH" sz="2560" dirty="0"/>
              <a:t>3 – Resilience &amp; Do No Harm</a:t>
            </a:r>
          </a:p>
        </p:txBody>
      </p:sp>
      <p:sp>
        <p:nvSpPr>
          <p:cNvPr id="10" name="TextBox 9">
            <a:extLst>
              <a:ext uri="{FF2B5EF4-FFF2-40B4-BE49-F238E27FC236}">
                <a16:creationId xmlns:a16="http://schemas.microsoft.com/office/drawing/2014/main" id="{B048E7E7-D75A-DE5D-36CE-808ECC13E5D7}"/>
              </a:ext>
            </a:extLst>
          </p:cNvPr>
          <p:cNvSpPr txBox="1"/>
          <p:nvPr/>
        </p:nvSpPr>
        <p:spPr>
          <a:xfrm>
            <a:off x="2901465" y="7290074"/>
            <a:ext cx="3960552" cy="880241"/>
          </a:xfrm>
          <a:prstGeom prst="rect">
            <a:avLst/>
          </a:prstGeom>
          <a:solidFill>
            <a:srgbClr val="36AC8E">
              <a:alpha val="10000"/>
            </a:srgbClr>
          </a:solidFill>
          <a:ln w="22225">
            <a:solidFill>
              <a:srgbClr val="36AC8E"/>
            </a:solidFill>
          </a:ln>
        </p:spPr>
        <p:txBody>
          <a:bodyPr wrap="square" rtlCol="0">
            <a:spAutoFit/>
          </a:bodyPr>
          <a:lstStyle/>
          <a:p>
            <a:r>
              <a:rPr lang="en-CH" sz="2560" dirty="0"/>
              <a:t>4 – Information sharing, participation &amp; Feed-back</a:t>
            </a:r>
          </a:p>
        </p:txBody>
      </p:sp>
      <p:sp>
        <p:nvSpPr>
          <p:cNvPr id="11" name="TextBox 10">
            <a:extLst>
              <a:ext uri="{FF2B5EF4-FFF2-40B4-BE49-F238E27FC236}">
                <a16:creationId xmlns:a16="http://schemas.microsoft.com/office/drawing/2014/main" id="{F729D656-315D-85BE-C788-44C16FA916DF}"/>
              </a:ext>
            </a:extLst>
          </p:cNvPr>
          <p:cNvSpPr txBox="1"/>
          <p:nvPr/>
        </p:nvSpPr>
        <p:spPr>
          <a:xfrm>
            <a:off x="9955580" y="3344841"/>
            <a:ext cx="4433455" cy="880241"/>
          </a:xfrm>
          <a:prstGeom prst="rect">
            <a:avLst/>
          </a:prstGeom>
          <a:solidFill>
            <a:srgbClr val="0C079F">
              <a:alpha val="9646"/>
            </a:srgbClr>
          </a:solidFill>
          <a:ln w="22225">
            <a:solidFill>
              <a:srgbClr val="0C079F"/>
            </a:solidFill>
          </a:ln>
        </p:spPr>
        <p:txBody>
          <a:bodyPr wrap="square" rtlCol="0">
            <a:spAutoFit/>
          </a:bodyPr>
          <a:lstStyle/>
          <a:p>
            <a:r>
              <a:rPr lang="en-CH" sz="2560" dirty="0"/>
              <a:t>1 – Participation &amp; inclusion</a:t>
            </a:r>
          </a:p>
          <a:p>
            <a:endParaRPr lang="en-CH" sz="2560" dirty="0"/>
          </a:p>
        </p:txBody>
      </p:sp>
      <p:sp>
        <p:nvSpPr>
          <p:cNvPr id="12" name="TextBox 11">
            <a:extLst>
              <a:ext uri="{FF2B5EF4-FFF2-40B4-BE49-F238E27FC236}">
                <a16:creationId xmlns:a16="http://schemas.microsoft.com/office/drawing/2014/main" id="{388D158C-6275-7DA2-73C3-27A46DFEF79C}"/>
              </a:ext>
            </a:extLst>
          </p:cNvPr>
          <p:cNvSpPr txBox="1"/>
          <p:nvPr/>
        </p:nvSpPr>
        <p:spPr>
          <a:xfrm>
            <a:off x="9955580" y="4674516"/>
            <a:ext cx="4433455" cy="1274195"/>
          </a:xfrm>
          <a:prstGeom prst="rect">
            <a:avLst/>
          </a:prstGeom>
          <a:solidFill>
            <a:srgbClr val="0C079F">
              <a:alpha val="10000"/>
            </a:srgbClr>
          </a:solidFill>
          <a:ln w="22225">
            <a:solidFill>
              <a:srgbClr val="0C079F"/>
            </a:solidFill>
          </a:ln>
        </p:spPr>
        <p:txBody>
          <a:bodyPr wrap="square" rtlCol="0">
            <a:spAutoFit/>
          </a:bodyPr>
          <a:lstStyle/>
          <a:p>
            <a:r>
              <a:rPr lang="en-CH" sz="2560" dirty="0"/>
              <a:t>2 – Timeliness, effectiness &amp; in accordance with specific needs</a:t>
            </a:r>
          </a:p>
        </p:txBody>
      </p:sp>
      <p:sp>
        <p:nvSpPr>
          <p:cNvPr id="13" name="TextBox 12">
            <a:extLst>
              <a:ext uri="{FF2B5EF4-FFF2-40B4-BE49-F238E27FC236}">
                <a16:creationId xmlns:a16="http://schemas.microsoft.com/office/drawing/2014/main" id="{886A49E1-2E62-3FEE-AEDD-FA69E00A6C69}"/>
              </a:ext>
            </a:extLst>
          </p:cNvPr>
          <p:cNvSpPr txBox="1"/>
          <p:nvPr/>
        </p:nvSpPr>
        <p:spPr>
          <a:xfrm>
            <a:off x="9955580" y="5982296"/>
            <a:ext cx="4433455" cy="880241"/>
          </a:xfrm>
          <a:prstGeom prst="rect">
            <a:avLst/>
          </a:prstGeom>
          <a:solidFill>
            <a:srgbClr val="0C079F">
              <a:alpha val="10000"/>
            </a:srgbClr>
          </a:solidFill>
          <a:ln w="22225">
            <a:solidFill>
              <a:srgbClr val="0C079F"/>
            </a:solidFill>
          </a:ln>
        </p:spPr>
        <p:txBody>
          <a:bodyPr wrap="square" rtlCol="0">
            <a:spAutoFit/>
          </a:bodyPr>
          <a:lstStyle/>
          <a:p>
            <a:r>
              <a:rPr lang="en-CH" sz="2560" dirty="0"/>
              <a:t>3 – Preparedness, resilience &amp; local leadership</a:t>
            </a:r>
          </a:p>
        </p:txBody>
      </p:sp>
      <p:sp>
        <p:nvSpPr>
          <p:cNvPr id="14" name="TextBox 13">
            <a:extLst>
              <a:ext uri="{FF2B5EF4-FFF2-40B4-BE49-F238E27FC236}">
                <a16:creationId xmlns:a16="http://schemas.microsoft.com/office/drawing/2014/main" id="{5EF9EAAF-3CCE-5851-FE2E-BAC9DDF5BD42}"/>
              </a:ext>
            </a:extLst>
          </p:cNvPr>
          <p:cNvSpPr txBox="1"/>
          <p:nvPr/>
        </p:nvSpPr>
        <p:spPr>
          <a:xfrm>
            <a:off x="9955580" y="7290075"/>
            <a:ext cx="4433455" cy="880241"/>
          </a:xfrm>
          <a:prstGeom prst="rect">
            <a:avLst/>
          </a:prstGeom>
          <a:solidFill>
            <a:srgbClr val="0C079F">
              <a:alpha val="10000"/>
            </a:srgbClr>
          </a:solidFill>
          <a:ln w="22225">
            <a:solidFill>
              <a:srgbClr val="0C079F"/>
            </a:solidFill>
          </a:ln>
        </p:spPr>
        <p:txBody>
          <a:bodyPr wrap="square" rtlCol="0">
            <a:spAutoFit/>
          </a:bodyPr>
          <a:lstStyle/>
          <a:p>
            <a:r>
              <a:rPr lang="en-CH" sz="2560" dirty="0"/>
              <a:t>4 – Do No Harm – people &amp; the environment</a:t>
            </a:r>
          </a:p>
        </p:txBody>
      </p:sp>
      <p:cxnSp>
        <p:nvCxnSpPr>
          <p:cNvPr id="17" name="Curved Connector 16">
            <a:extLst>
              <a:ext uri="{FF2B5EF4-FFF2-40B4-BE49-F238E27FC236}">
                <a16:creationId xmlns:a16="http://schemas.microsoft.com/office/drawing/2014/main" id="{208956ED-5AFF-1F04-BCE4-8263C79F0138}"/>
              </a:ext>
            </a:extLst>
          </p:cNvPr>
          <p:cNvCxnSpPr>
            <a:stCxn id="6" idx="3"/>
            <a:endCxn id="12" idx="1"/>
          </p:cNvCxnSpPr>
          <p:nvPr/>
        </p:nvCxnSpPr>
        <p:spPr>
          <a:xfrm>
            <a:off x="6862016" y="5134130"/>
            <a:ext cx="3093564" cy="18062"/>
          </a:xfrm>
          <a:prstGeom prst="curvedConnector3">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9" name="Curved Connector 18">
            <a:extLst>
              <a:ext uri="{FF2B5EF4-FFF2-40B4-BE49-F238E27FC236}">
                <a16:creationId xmlns:a16="http://schemas.microsoft.com/office/drawing/2014/main" id="{C53B43C3-9EEB-A51F-709E-9AF4896B0B15}"/>
              </a:ext>
            </a:extLst>
          </p:cNvPr>
          <p:cNvCxnSpPr>
            <a:stCxn id="5" idx="3"/>
            <a:endCxn id="12" idx="1"/>
          </p:cNvCxnSpPr>
          <p:nvPr/>
        </p:nvCxnSpPr>
        <p:spPr>
          <a:xfrm>
            <a:off x="6862016" y="3826351"/>
            <a:ext cx="3093564" cy="1307779"/>
          </a:xfrm>
          <a:prstGeom prst="curvedConnector3">
            <a:avLst>
              <a:gd name="adj1" fmla="val 71019"/>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7A4BF689-09C6-BF41-2AF5-83FBEA1F19D1}"/>
              </a:ext>
            </a:extLst>
          </p:cNvPr>
          <p:cNvCxnSpPr>
            <a:stCxn id="9" idx="3"/>
            <a:endCxn id="13" idx="1"/>
          </p:cNvCxnSpPr>
          <p:nvPr/>
        </p:nvCxnSpPr>
        <p:spPr>
          <a:xfrm>
            <a:off x="6862016" y="6441909"/>
            <a:ext cx="3093564" cy="18062"/>
          </a:xfrm>
          <a:prstGeom prst="curvedConnector3">
            <a:avLst/>
          </a:prstGeom>
          <a:ln w="19050">
            <a:tailEnd type="triangle" w="lg" len="lg"/>
          </a:ln>
        </p:spPr>
        <p:style>
          <a:lnRef idx="1">
            <a:schemeClr val="accent2"/>
          </a:lnRef>
          <a:fillRef idx="0">
            <a:schemeClr val="accent2"/>
          </a:fillRef>
          <a:effectRef idx="0">
            <a:schemeClr val="accent2"/>
          </a:effectRef>
          <a:fontRef idx="minor">
            <a:schemeClr val="tx1"/>
          </a:fontRef>
        </p:style>
      </p:cxnSp>
      <p:cxnSp>
        <p:nvCxnSpPr>
          <p:cNvPr id="27" name="Curved Connector 26">
            <a:extLst>
              <a:ext uri="{FF2B5EF4-FFF2-40B4-BE49-F238E27FC236}">
                <a16:creationId xmlns:a16="http://schemas.microsoft.com/office/drawing/2014/main" id="{3E0ABF85-32F1-6692-A55D-9CD337C7580A}"/>
              </a:ext>
            </a:extLst>
          </p:cNvPr>
          <p:cNvCxnSpPr>
            <a:stCxn id="9" idx="3"/>
            <a:endCxn id="14" idx="1"/>
          </p:cNvCxnSpPr>
          <p:nvPr/>
        </p:nvCxnSpPr>
        <p:spPr>
          <a:xfrm>
            <a:off x="6862016" y="6441909"/>
            <a:ext cx="3093564" cy="1307779"/>
          </a:xfrm>
          <a:prstGeom prst="curvedConnector3">
            <a:avLst/>
          </a:prstGeom>
          <a:ln w="19050">
            <a:tailEnd type="triangle" w="lg" len="lg"/>
          </a:ln>
        </p:spPr>
        <p:style>
          <a:lnRef idx="1">
            <a:schemeClr val="accent2"/>
          </a:lnRef>
          <a:fillRef idx="0">
            <a:schemeClr val="accent2"/>
          </a:fillRef>
          <a:effectRef idx="0">
            <a:schemeClr val="accent2"/>
          </a:effectRef>
          <a:fontRef idx="minor">
            <a:schemeClr val="tx1"/>
          </a:fontRef>
        </p:style>
      </p:cxnSp>
      <p:cxnSp>
        <p:nvCxnSpPr>
          <p:cNvPr id="29" name="Curved Connector 28">
            <a:extLst>
              <a:ext uri="{FF2B5EF4-FFF2-40B4-BE49-F238E27FC236}">
                <a16:creationId xmlns:a16="http://schemas.microsoft.com/office/drawing/2014/main" id="{4D00A5F6-E3FB-C496-304C-01D7BFB7770E}"/>
              </a:ext>
            </a:extLst>
          </p:cNvPr>
          <p:cNvCxnSpPr>
            <a:stCxn id="10" idx="3"/>
            <a:endCxn id="11" idx="1"/>
          </p:cNvCxnSpPr>
          <p:nvPr/>
        </p:nvCxnSpPr>
        <p:spPr>
          <a:xfrm flipV="1">
            <a:off x="6862016" y="3804454"/>
            <a:ext cx="3093564" cy="3945233"/>
          </a:xfrm>
          <a:prstGeom prst="curvedConnector3">
            <a:avLst/>
          </a:prstGeom>
          <a:ln w="9525">
            <a:tailEnd type="triangle" w="lg" len="lg"/>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076956E2-64D8-58A9-53BA-2EC7875555C8}"/>
              </a:ext>
            </a:extLst>
          </p:cNvPr>
          <p:cNvSpPr txBox="1"/>
          <p:nvPr/>
        </p:nvSpPr>
        <p:spPr>
          <a:xfrm>
            <a:off x="4129474" y="2463031"/>
            <a:ext cx="1124143" cy="530017"/>
          </a:xfrm>
          <a:prstGeom prst="rect">
            <a:avLst/>
          </a:prstGeom>
          <a:solidFill>
            <a:srgbClr val="36AC8E"/>
          </a:solidFill>
        </p:spPr>
        <p:txBody>
          <a:bodyPr wrap="square" rtlCol="0">
            <a:spAutoFit/>
          </a:bodyPr>
          <a:lstStyle/>
          <a:p>
            <a:pPr algn="ctr"/>
            <a:r>
              <a:rPr lang="en-CH" sz="2844" dirty="0">
                <a:solidFill>
                  <a:schemeClr val="bg1"/>
                </a:solidFill>
              </a:rPr>
              <a:t>2015</a:t>
            </a:r>
          </a:p>
        </p:txBody>
      </p:sp>
      <p:sp>
        <p:nvSpPr>
          <p:cNvPr id="31" name="TextBox 30">
            <a:extLst>
              <a:ext uri="{FF2B5EF4-FFF2-40B4-BE49-F238E27FC236}">
                <a16:creationId xmlns:a16="http://schemas.microsoft.com/office/drawing/2014/main" id="{4672A88A-3822-46E5-A1A2-161D65977797}"/>
              </a:ext>
            </a:extLst>
          </p:cNvPr>
          <p:cNvSpPr txBox="1"/>
          <p:nvPr/>
        </p:nvSpPr>
        <p:spPr>
          <a:xfrm>
            <a:off x="11610235" y="2513340"/>
            <a:ext cx="1124143" cy="530017"/>
          </a:xfrm>
          <a:prstGeom prst="rect">
            <a:avLst/>
          </a:prstGeom>
          <a:solidFill>
            <a:srgbClr val="0C079F"/>
          </a:solidFill>
        </p:spPr>
        <p:txBody>
          <a:bodyPr wrap="square" rtlCol="0">
            <a:spAutoFit/>
          </a:bodyPr>
          <a:lstStyle/>
          <a:p>
            <a:pPr algn="ctr"/>
            <a:r>
              <a:rPr lang="en-CH" sz="2844" dirty="0">
                <a:solidFill>
                  <a:schemeClr val="bg1"/>
                </a:solidFill>
              </a:rPr>
              <a:t>2024</a:t>
            </a:r>
          </a:p>
        </p:txBody>
      </p:sp>
      <p:pic>
        <p:nvPicPr>
          <p:cNvPr id="18" name="Picture 17"/>
          <p:cNvPicPr/>
          <p:nvPr/>
        </p:nvPicPr>
        <p:blipFill>
          <a:blip r:embed="rId3">
            <a:extLst>
              <a:ext uri="{28A0092B-C50C-407E-A947-70E740481C1C}">
                <a14:useLocalDpi xmlns:a14="http://schemas.microsoft.com/office/drawing/2010/main" val="0"/>
              </a:ext>
            </a:extLst>
          </a:blip>
          <a:srcRect/>
          <a:stretch>
            <a:fillRect/>
          </a:stretch>
        </p:blipFill>
        <p:spPr bwMode="auto">
          <a:xfrm>
            <a:off x="13896831" y="8597854"/>
            <a:ext cx="1981548" cy="691502"/>
          </a:xfrm>
          <a:prstGeom prst="rect">
            <a:avLst/>
          </a:prstGeom>
          <a:noFill/>
        </p:spPr>
      </p:pic>
      <p:pic>
        <p:nvPicPr>
          <p:cNvPr id="20" name="Picture 19" descr="C:\Users\betsegaw.botamo\OneDrive - Concern Worldwide\Desktop\images.png"/>
          <p:cNvPicPr/>
          <p:nvPr/>
        </p:nvPicPr>
        <p:blipFill>
          <a:blip r:embed="rId4">
            <a:extLst>
              <a:ext uri="{28A0092B-C50C-407E-A947-70E740481C1C}">
                <a14:useLocalDpi xmlns:a14="http://schemas.microsoft.com/office/drawing/2010/main" val="0"/>
              </a:ext>
            </a:extLst>
          </a:blip>
          <a:srcRect/>
          <a:stretch>
            <a:fillRect/>
          </a:stretch>
        </p:blipFill>
        <p:spPr bwMode="auto">
          <a:xfrm>
            <a:off x="641061" y="8211671"/>
            <a:ext cx="2281433" cy="1327921"/>
          </a:xfrm>
          <a:prstGeom prst="rect">
            <a:avLst/>
          </a:prstGeom>
          <a:noFill/>
          <a:ln>
            <a:noFill/>
          </a:ln>
        </p:spPr>
      </p:pic>
    </p:spTree>
    <p:extLst>
      <p:ext uri="{BB962C8B-B14F-4D97-AF65-F5344CB8AC3E}">
        <p14:creationId xmlns:p14="http://schemas.microsoft.com/office/powerpoint/2010/main" val="3960275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74CF5-0076-4109-AD1B-0E14FD8FFFB3}"/>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CF51A0FF-AD1D-2207-EA71-730D4D880904}"/>
              </a:ext>
            </a:extLst>
          </p:cNvPr>
          <p:cNvSpPr>
            <a:spLocks noGrp="1"/>
          </p:cNvSpPr>
          <p:nvPr>
            <p:ph idx="10"/>
          </p:nvPr>
        </p:nvSpPr>
        <p:spPr>
          <a:xfrm>
            <a:off x="3032882" y="238058"/>
            <a:ext cx="7092025" cy="1003182"/>
          </a:xfrm>
          <a:prstGeom prst="rect">
            <a:avLst/>
          </a:prstGeom>
          <a:noFill/>
          <a:ln>
            <a:noFill/>
          </a:ln>
        </p:spPr>
        <p:txBody>
          <a:bodyPr vert="horz" lIns="130048" tIns="65024" rIns="130048" bIns="65024"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sz="3600" baseline="0">
                <a:solidFill>
                  <a:srgbClr val="66686B"/>
                </a:solidFill>
              </a:defRPr>
            </a:lvl1pPr>
          </a:lstStyle>
          <a:p>
            <a:pPr>
              <a:defRPr/>
            </a:pPr>
            <a:r>
              <a:rPr lang="en-GB" dirty="0">
                <a:latin typeface="Open Sans" panose="020B0606030504020204" pitchFamily="34" charset="0"/>
                <a:ea typeface="Open Sans" panose="020B0606030504020204" pitchFamily="34" charset="0"/>
                <a:cs typeface="Open Sans" panose="020B0606030504020204" pitchFamily="34" charset="0"/>
              </a:rPr>
              <a:t>Changes in </a:t>
            </a:r>
            <a:r>
              <a:rPr lang="en-CH" dirty="0">
                <a:latin typeface="Open Sans" panose="020B0606030504020204" pitchFamily="34" charset="0"/>
                <a:ea typeface="Open Sans" panose="020B0606030504020204" pitchFamily="34" charset="0"/>
                <a:cs typeface="Open Sans" panose="020B0606030504020204" pitchFamily="34" charset="0"/>
              </a:rPr>
              <a:t>the </a:t>
            </a:r>
            <a:r>
              <a:rPr lang="en-GB" dirty="0">
                <a:latin typeface="Open Sans" panose="020B0606030504020204" pitchFamily="34" charset="0"/>
                <a:ea typeface="Open Sans" panose="020B0606030504020204" pitchFamily="34" charset="0"/>
                <a:cs typeface="Open Sans" panose="020B0606030504020204" pitchFamily="34" charset="0"/>
              </a:rPr>
              <a:t>commitments</a:t>
            </a:r>
            <a:endParaRPr lang="en-GB" noProof="0" dirty="0">
              <a:latin typeface="Open Sans" panose="020B0606030504020204" pitchFamily="34" charset="0"/>
              <a:ea typeface="Open Sans" panose="020B0606030504020204" pitchFamily="34" charset="0"/>
              <a:cs typeface="Open Sans" panose="020B0606030504020204" pitchFamily="34" charset="0"/>
            </a:endParaRPr>
          </a:p>
          <a:p>
            <a:pPr>
              <a:defRPr/>
            </a:pPr>
            <a:endParaRPr lang="en-GB" noProof="0" dirty="0">
              <a:solidFill>
                <a:srgbClr val="00B050"/>
              </a:solidFill>
              <a:cs typeface="Calibri"/>
            </a:endParaRPr>
          </a:p>
        </p:txBody>
      </p:sp>
      <p:sp>
        <p:nvSpPr>
          <p:cNvPr id="5" name="TextBox 4">
            <a:extLst>
              <a:ext uri="{FF2B5EF4-FFF2-40B4-BE49-F238E27FC236}">
                <a16:creationId xmlns:a16="http://schemas.microsoft.com/office/drawing/2014/main" id="{8C23A412-9CCF-C896-D57C-EF72CF66C960}"/>
              </a:ext>
            </a:extLst>
          </p:cNvPr>
          <p:cNvSpPr txBox="1"/>
          <p:nvPr/>
        </p:nvSpPr>
        <p:spPr>
          <a:xfrm>
            <a:off x="2967588" y="2258268"/>
            <a:ext cx="3960552" cy="880241"/>
          </a:xfrm>
          <a:prstGeom prst="rect">
            <a:avLst/>
          </a:prstGeom>
          <a:solidFill>
            <a:srgbClr val="36AC8E">
              <a:alpha val="9542"/>
            </a:srgbClr>
          </a:solidFill>
          <a:ln w="22225">
            <a:solidFill>
              <a:srgbClr val="36AC8E"/>
            </a:solidFill>
          </a:ln>
        </p:spPr>
        <p:txBody>
          <a:bodyPr wrap="square" rtlCol="0">
            <a:spAutoFit/>
          </a:bodyPr>
          <a:lstStyle/>
          <a:p>
            <a:r>
              <a:rPr lang="en-CH" sz="2560" dirty="0"/>
              <a:t>5 – Complaints </a:t>
            </a:r>
          </a:p>
          <a:p>
            <a:endParaRPr lang="en-CH" sz="2560" dirty="0"/>
          </a:p>
        </p:txBody>
      </p:sp>
      <p:sp>
        <p:nvSpPr>
          <p:cNvPr id="6" name="TextBox 5">
            <a:extLst>
              <a:ext uri="{FF2B5EF4-FFF2-40B4-BE49-F238E27FC236}">
                <a16:creationId xmlns:a16="http://schemas.microsoft.com/office/drawing/2014/main" id="{23814D89-53D2-2DF4-36A9-7256BE380312}"/>
              </a:ext>
            </a:extLst>
          </p:cNvPr>
          <p:cNvSpPr txBox="1"/>
          <p:nvPr/>
        </p:nvSpPr>
        <p:spPr>
          <a:xfrm>
            <a:off x="2967588" y="3615140"/>
            <a:ext cx="3960552" cy="880241"/>
          </a:xfrm>
          <a:prstGeom prst="rect">
            <a:avLst/>
          </a:prstGeom>
          <a:solidFill>
            <a:srgbClr val="36AC8E">
              <a:alpha val="10000"/>
            </a:srgbClr>
          </a:solidFill>
          <a:ln w="22225">
            <a:solidFill>
              <a:srgbClr val="36AC8E"/>
            </a:solidFill>
          </a:ln>
        </p:spPr>
        <p:txBody>
          <a:bodyPr wrap="square" rtlCol="0">
            <a:spAutoFit/>
          </a:bodyPr>
          <a:lstStyle/>
          <a:p>
            <a:r>
              <a:rPr lang="en-CH" sz="2560" dirty="0"/>
              <a:t>6 – Coordination &amp; complementarity</a:t>
            </a:r>
          </a:p>
        </p:txBody>
      </p:sp>
      <p:sp>
        <p:nvSpPr>
          <p:cNvPr id="9" name="TextBox 8">
            <a:extLst>
              <a:ext uri="{FF2B5EF4-FFF2-40B4-BE49-F238E27FC236}">
                <a16:creationId xmlns:a16="http://schemas.microsoft.com/office/drawing/2014/main" id="{F2DE5F25-E869-C7E8-F332-CBDF1F2B5634}"/>
              </a:ext>
            </a:extLst>
          </p:cNvPr>
          <p:cNvSpPr txBox="1"/>
          <p:nvPr/>
        </p:nvSpPr>
        <p:spPr>
          <a:xfrm>
            <a:off x="2967588" y="4943651"/>
            <a:ext cx="3960552" cy="880241"/>
          </a:xfrm>
          <a:prstGeom prst="rect">
            <a:avLst/>
          </a:prstGeom>
          <a:solidFill>
            <a:srgbClr val="36AC8E">
              <a:alpha val="10000"/>
            </a:srgbClr>
          </a:solidFill>
          <a:ln w="22225">
            <a:solidFill>
              <a:srgbClr val="36AC8E"/>
            </a:solidFill>
          </a:ln>
        </p:spPr>
        <p:txBody>
          <a:bodyPr wrap="square" rtlCol="0">
            <a:spAutoFit/>
          </a:bodyPr>
          <a:lstStyle/>
          <a:p>
            <a:r>
              <a:rPr lang="en-CH" sz="2560" dirty="0"/>
              <a:t>7 – Continuous learning &amp; Improvement</a:t>
            </a:r>
          </a:p>
        </p:txBody>
      </p:sp>
      <p:sp>
        <p:nvSpPr>
          <p:cNvPr id="10" name="TextBox 9">
            <a:extLst>
              <a:ext uri="{FF2B5EF4-FFF2-40B4-BE49-F238E27FC236}">
                <a16:creationId xmlns:a16="http://schemas.microsoft.com/office/drawing/2014/main" id="{9224E27B-004C-5550-564C-4D58450AF176}"/>
              </a:ext>
            </a:extLst>
          </p:cNvPr>
          <p:cNvSpPr txBox="1"/>
          <p:nvPr/>
        </p:nvSpPr>
        <p:spPr>
          <a:xfrm>
            <a:off x="2967589" y="6315578"/>
            <a:ext cx="3960552" cy="1274195"/>
          </a:xfrm>
          <a:prstGeom prst="rect">
            <a:avLst/>
          </a:prstGeom>
          <a:solidFill>
            <a:srgbClr val="36AC8E">
              <a:alpha val="10000"/>
            </a:srgbClr>
          </a:solidFill>
          <a:ln w="22225">
            <a:solidFill>
              <a:srgbClr val="36AC8E"/>
            </a:solidFill>
          </a:ln>
        </p:spPr>
        <p:txBody>
          <a:bodyPr wrap="square" rtlCol="0">
            <a:spAutoFit/>
          </a:bodyPr>
          <a:lstStyle/>
          <a:p>
            <a:r>
              <a:rPr lang="en-CH" sz="2560" dirty="0"/>
              <a:t>8 – Competent &amp; well-managed staff &amp; volunteers</a:t>
            </a:r>
          </a:p>
        </p:txBody>
      </p:sp>
      <p:sp>
        <p:nvSpPr>
          <p:cNvPr id="11" name="TextBox 10">
            <a:extLst>
              <a:ext uri="{FF2B5EF4-FFF2-40B4-BE49-F238E27FC236}">
                <a16:creationId xmlns:a16="http://schemas.microsoft.com/office/drawing/2014/main" id="{CFE0A174-C1DF-3E59-E3B2-1DC4463E8060}"/>
              </a:ext>
            </a:extLst>
          </p:cNvPr>
          <p:cNvSpPr txBox="1"/>
          <p:nvPr/>
        </p:nvSpPr>
        <p:spPr>
          <a:xfrm>
            <a:off x="9911497" y="2258267"/>
            <a:ext cx="4433452" cy="880241"/>
          </a:xfrm>
          <a:prstGeom prst="rect">
            <a:avLst/>
          </a:prstGeom>
          <a:solidFill>
            <a:srgbClr val="0C079F">
              <a:alpha val="9646"/>
            </a:srgbClr>
          </a:solidFill>
          <a:ln w="22225">
            <a:solidFill>
              <a:srgbClr val="0C079F"/>
            </a:solidFill>
          </a:ln>
        </p:spPr>
        <p:txBody>
          <a:bodyPr wrap="square" rtlCol="0">
            <a:spAutoFit/>
          </a:bodyPr>
          <a:lstStyle/>
          <a:p>
            <a:r>
              <a:rPr lang="en-CH" sz="2560" dirty="0"/>
              <a:t>5 – Concerns &amp; complaints</a:t>
            </a:r>
          </a:p>
          <a:p>
            <a:endParaRPr lang="en-CH" sz="2560" dirty="0"/>
          </a:p>
        </p:txBody>
      </p:sp>
      <p:sp>
        <p:nvSpPr>
          <p:cNvPr id="12" name="TextBox 11">
            <a:extLst>
              <a:ext uri="{FF2B5EF4-FFF2-40B4-BE49-F238E27FC236}">
                <a16:creationId xmlns:a16="http://schemas.microsoft.com/office/drawing/2014/main" id="{F43F68F3-01E4-C111-EF98-8E8B75EAAD16}"/>
              </a:ext>
            </a:extLst>
          </p:cNvPr>
          <p:cNvSpPr txBox="1"/>
          <p:nvPr/>
        </p:nvSpPr>
        <p:spPr>
          <a:xfrm>
            <a:off x="9911495" y="3615140"/>
            <a:ext cx="4461180" cy="1274195"/>
          </a:xfrm>
          <a:prstGeom prst="rect">
            <a:avLst/>
          </a:prstGeom>
          <a:solidFill>
            <a:srgbClr val="0C079F">
              <a:alpha val="10000"/>
            </a:srgbClr>
          </a:solidFill>
          <a:ln w="22225">
            <a:solidFill>
              <a:srgbClr val="0C079F"/>
            </a:solidFill>
          </a:ln>
        </p:spPr>
        <p:txBody>
          <a:bodyPr wrap="square" rtlCol="0">
            <a:spAutoFit/>
          </a:bodyPr>
          <a:lstStyle/>
          <a:p>
            <a:r>
              <a:rPr lang="en-CH" sz="2560" dirty="0"/>
              <a:t>6 – Coordination &amp; complementarity &amp; partnership</a:t>
            </a:r>
          </a:p>
        </p:txBody>
      </p:sp>
      <p:sp>
        <p:nvSpPr>
          <p:cNvPr id="13" name="TextBox 12">
            <a:extLst>
              <a:ext uri="{FF2B5EF4-FFF2-40B4-BE49-F238E27FC236}">
                <a16:creationId xmlns:a16="http://schemas.microsoft.com/office/drawing/2014/main" id="{2E79DEAA-BDCE-CC85-A615-510EB75D6E7A}"/>
              </a:ext>
            </a:extLst>
          </p:cNvPr>
          <p:cNvSpPr txBox="1"/>
          <p:nvPr/>
        </p:nvSpPr>
        <p:spPr>
          <a:xfrm>
            <a:off x="9911495" y="4943651"/>
            <a:ext cx="4461177" cy="1274195"/>
          </a:xfrm>
          <a:prstGeom prst="rect">
            <a:avLst/>
          </a:prstGeom>
          <a:solidFill>
            <a:srgbClr val="0C079F">
              <a:alpha val="10000"/>
            </a:srgbClr>
          </a:solidFill>
          <a:ln w="22225">
            <a:solidFill>
              <a:srgbClr val="0C079F"/>
            </a:solidFill>
          </a:ln>
        </p:spPr>
        <p:txBody>
          <a:bodyPr wrap="square" rtlCol="0">
            <a:spAutoFit/>
          </a:bodyPr>
          <a:lstStyle/>
          <a:p>
            <a:r>
              <a:rPr lang="en-CH" sz="2560" dirty="0"/>
              <a:t>7 – Continuous improvement based on feedback</a:t>
            </a:r>
          </a:p>
        </p:txBody>
      </p:sp>
      <p:sp>
        <p:nvSpPr>
          <p:cNvPr id="14" name="TextBox 13">
            <a:extLst>
              <a:ext uri="{FF2B5EF4-FFF2-40B4-BE49-F238E27FC236}">
                <a16:creationId xmlns:a16="http://schemas.microsoft.com/office/drawing/2014/main" id="{E4ECB9D8-2D31-3F98-6A9F-95862E70F188}"/>
              </a:ext>
            </a:extLst>
          </p:cNvPr>
          <p:cNvSpPr txBox="1"/>
          <p:nvPr/>
        </p:nvSpPr>
        <p:spPr>
          <a:xfrm>
            <a:off x="9911495" y="6314689"/>
            <a:ext cx="4461178" cy="880241"/>
          </a:xfrm>
          <a:prstGeom prst="rect">
            <a:avLst/>
          </a:prstGeom>
          <a:solidFill>
            <a:srgbClr val="0C079F">
              <a:alpha val="10000"/>
            </a:srgbClr>
          </a:solidFill>
          <a:ln w="22225">
            <a:solidFill>
              <a:srgbClr val="0C079F"/>
            </a:solidFill>
          </a:ln>
        </p:spPr>
        <p:txBody>
          <a:bodyPr wrap="square" rtlCol="0">
            <a:spAutoFit/>
          </a:bodyPr>
          <a:lstStyle/>
          <a:p>
            <a:r>
              <a:rPr lang="en-CH" sz="2560" dirty="0"/>
              <a:t>8 – Respectful, competent &amp; well-managed staff, &amp; safety</a:t>
            </a:r>
          </a:p>
        </p:txBody>
      </p:sp>
      <p:sp>
        <p:nvSpPr>
          <p:cNvPr id="2" name="TextBox 1">
            <a:extLst>
              <a:ext uri="{FF2B5EF4-FFF2-40B4-BE49-F238E27FC236}">
                <a16:creationId xmlns:a16="http://schemas.microsoft.com/office/drawing/2014/main" id="{89894192-E70B-7817-15EE-A5BB5558731A}"/>
              </a:ext>
            </a:extLst>
          </p:cNvPr>
          <p:cNvSpPr txBox="1"/>
          <p:nvPr/>
        </p:nvSpPr>
        <p:spPr>
          <a:xfrm>
            <a:off x="2967589" y="7673828"/>
            <a:ext cx="3960552" cy="1274195"/>
          </a:xfrm>
          <a:prstGeom prst="rect">
            <a:avLst/>
          </a:prstGeom>
          <a:solidFill>
            <a:srgbClr val="36AC8E">
              <a:alpha val="10000"/>
            </a:srgbClr>
          </a:solidFill>
          <a:ln w="22225">
            <a:solidFill>
              <a:srgbClr val="36AC8E"/>
            </a:solidFill>
          </a:ln>
        </p:spPr>
        <p:txBody>
          <a:bodyPr wrap="square" rtlCol="0">
            <a:spAutoFit/>
          </a:bodyPr>
          <a:lstStyle/>
          <a:p>
            <a:r>
              <a:rPr lang="en-CH" sz="2560" dirty="0"/>
              <a:t>9 – Effective, efficient &amp; ethical management of resources</a:t>
            </a:r>
          </a:p>
        </p:txBody>
      </p:sp>
      <p:sp>
        <p:nvSpPr>
          <p:cNvPr id="3" name="TextBox 2">
            <a:extLst>
              <a:ext uri="{FF2B5EF4-FFF2-40B4-BE49-F238E27FC236}">
                <a16:creationId xmlns:a16="http://schemas.microsoft.com/office/drawing/2014/main" id="{DC0D4C43-2D18-64D0-FBDD-14DC9486357C}"/>
              </a:ext>
            </a:extLst>
          </p:cNvPr>
          <p:cNvSpPr txBox="1"/>
          <p:nvPr/>
        </p:nvSpPr>
        <p:spPr>
          <a:xfrm>
            <a:off x="9911494" y="7904784"/>
            <a:ext cx="4461178" cy="880241"/>
          </a:xfrm>
          <a:prstGeom prst="rect">
            <a:avLst/>
          </a:prstGeom>
          <a:solidFill>
            <a:srgbClr val="0C079F">
              <a:alpha val="10000"/>
            </a:srgbClr>
          </a:solidFill>
          <a:ln w="22225">
            <a:solidFill>
              <a:srgbClr val="0C079F"/>
            </a:solidFill>
          </a:ln>
        </p:spPr>
        <p:txBody>
          <a:bodyPr wrap="square" rtlCol="0">
            <a:spAutoFit/>
          </a:bodyPr>
          <a:lstStyle/>
          <a:p>
            <a:r>
              <a:rPr lang="en-CH" sz="2560" dirty="0"/>
              <a:t>9 – Ethical &amp; responsible management of resources</a:t>
            </a:r>
          </a:p>
        </p:txBody>
      </p:sp>
      <p:cxnSp>
        <p:nvCxnSpPr>
          <p:cNvPr id="7" name="Straight Arrow Connector 6">
            <a:extLst>
              <a:ext uri="{FF2B5EF4-FFF2-40B4-BE49-F238E27FC236}">
                <a16:creationId xmlns:a16="http://schemas.microsoft.com/office/drawing/2014/main" id="{27A95B9F-35AF-29E9-9225-627BE6D8F370}"/>
              </a:ext>
            </a:extLst>
          </p:cNvPr>
          <p:cNvCxnSpPr>
            <a:cxnSpLocks/>
            <a:stCxn id="5" idx="3"/>
            <a:endCxn id="11" idx="1"/>
          </p:cNvCxnSpPr>
          <p:nvPr/>
        </p:nvCxnSpPr>
        <p:spPr>
          <a:xfrm flipV="1">
            <a:off x="6928140" y="2717880"/>
            <a:ext cx="2983357" cy="1"/>
          </a:xfrm>
          <a:prstGeom prst="straightConnector1">
            <a:avLst/>
          </a:prstGeom>
          <a:ln w="22225">
            <a:solidFill>
              <a:srgbClr val="FFC000"/>
            </a:solidFill>
            <a:prstDash val="dash"/>
            <a:tailEnd type="triangle" w="lg" len="lg"/>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9D5BD815-5A92-5A36-323B-BDC3A4DAAD52}"/>
              </a:ext>
            </a:extLst>
          </p:cNvPr>
          <p:cNvSpPr txBox="1"/>
          <p:nvPr/>
        </p:nvSpPr>
        <p:spPr>
          <a:xfrm>
            <a:off x="4043813" y="1386463"/>
            <a:ext cx="1124143" cy="530017"/>
          </a:xfrm>
          <a:prstGeom prst="rect">
            <a:avLst/>
          </a:prstGeom>
          <a:solidFill>
            <a:srgbClr val="36AC8E"/>
          </a:solidFill>
        </p:spPr>
        <p:txBody>
          <a:bodyPr wrap="square" rtlCol="0">
            <a:spAutoFit/>
          </a:bodyPr>
          <a:lstStyle/>
          <a:p>
            <a:pPr algn="ctr"/>
            <a:r>
              <a:rPr lang="en-CH" sz="2844" dirty="0">
                <a:solidFill>
                  <a:schemeClr val="bg1"/>
                </a:solidFill>
              </a:rPr>
              <a:t>2015</a:t>
            </a:r>
          </a:p>
        </p:txBody>
      </p:sp>
      <p:sp>
        <p:nvSpPr>
          <p:cNvPr id="23" name="TextBox 22">
            <a:extLst>
              <a:ext uri="{FF2B5EF4-FFF2-40B4-BE49-F238E27FC236}">
                <a16:creationId xmlns:a16="http://schemas.microsoft.com/office/drawing/2014/main" id="{CDB8F209-4B8E-C374-C4B9-E94499601721}"/>
              </a:ext>
            </a:extLst>
          </p:cNvPr>
          <p:cNvSpPr txBox="1"/>
          <p:nvPr/>
        </p:nvSpPr>
        <p:spPr>
          <a:xfrm>
            <a:off x="11610235" y="1389203"/>
            <a:ext cx="1124143" cy="530017"/>
          </a:xfrm>
          <a:prstGeom prst="rect">
            <a:avLst/>
          </a:prstGeom>
          <a:solidFill>
            <a:srgbClr val="0C079F"/>
          </a:solidFill>
        </p:spPr>
        <p:txBody>
          <a:bodyPr wrap="square" rtlCol="0">
            <a:spAutoFit/>
          </a:bodyPr>
          <a:lstStyle/>
          <a:p>
            <a:pPr algn="ctr"/>
            <a:r>
              <a:rPr lang="en-CH" sz="2844" dirty="0">
                <a:solidFill>
                  <a:schemeClr val="bg1"/>
                </a:solidFill>
              </a:rPr>
              <a:t>2024</a:t>
            </a:r>
          </a:p>
        </p:txBody>
      </p:sp>
      <p:cxnSp>
        <p:nvCxnSpPr>
          <p:cNvPr id="35" name="Straight Arrow Connector 34">
            <a:extLst>
              <a:ext uri="{FF2B5EF4-FFF2-40B4-BE49-F238E27FC236}">
                <a16:creationId xmlns:a16="http://schemas.microsoft.com/office/drawing/2014/main" id="{D069900B-D5BF-F0B7-5225-106C9C469B18}"/>
              </a:ext>
            </a:extLst>
          </p:cNvPr>
          <p:cNvCxnSpPr/>
          <p:nvPr/>
        </p:nvCxnSpPr>
        <p:spPr>
          <a:xfrm flipV="1">
            <a:off x="6928137" y="4150442"/>
            <a:ext cx="2983357" cy="1"/>
          </a:xfrm>
          <a:prstGeom prst="straightConnector1">
            <a:avLst/>
          </a:prstGeom>
          <a:ln w="22225">
            <a:solidFill>
              <a:srgbClr val="FFC000"/>
            </a:solidFill>
            <a:prstDash val="dash"/>
            <a:tailEnd type="triangle" w="lg" len="lg"/>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D1D3076A-B83B-E9D1-CEB4-9F1399D2245D}"/>
              </a:ext>
            </a:extLst>
          </p:cNvPr>
          <p:cNvCxnSpPr/>
          <p:nvPr/>
        </p:nvCxnSpPr>
        <p:spPr>
          <a:xfrm flipV="1">
            <a:off x="6890896" y="5459835"/>
            <a:ext cx="2983357" cy="1"/>
          </a:xfrm>
          <a:prstGeom prst="straightConnector1">
            <a:avLst/>
          </a:prstGeom>
          <a:ln w="22225">
            <a:solidFill>
              <a:srgbClr val="FFC000"/>
            </a:solidFill>
            <a:prstDash val="dash"/>
            <a:tailEnd type="triangle" w="lg" len="lg"/>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5D8AF8E4-C868-CC16-68D4-89FB46175772}"/>
              </a:ext>
            </a:extLst>
          </p:cNvPr>
          <p:cNvCxnSpPr/>
          <p:nvPr/>
        </p:nvCxnSpPr>
        <p:spPr>
          <a:xfrm flipV="1">
            <a:off x="6928137" y="6818973"/>
            <a:ext cx="2983357" cy="1"/>
          </a:xfrm>
          <a:prstGeom prst="straightConnector1">
            <a:avLst/>
          </a:prstGeom>
          <a:ln w="22225">
            <a:solidFill>
              <a:srgbClr val="FFC000"/>
            </a:solidFill>
            <a:prstDash val="dash"/>
            <a:tailEnd type="triangle" w="lg" len="lg"/>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BF805BED-7F03-25CF-5DE8-5FB2251ECB1D}"/>
              </a:ext>
            </a:extLst>
          </p:cNvPr>
          <p:cNvCxnSpPr/>
          <p:nvPr/>
        </p:nvCxnSpPr>
        <p:spPr>
          <a:xfrm flipV="1">
            <a:off x="6928140" y="8364397"/>
            <a:ext cx="2983357" cy="1"/>
          </a:xfrm>
          <a:prstGeom prst="straightConnector1">
            <a:avLst/>
          </a:prstGeom>
          <a:ln w="22225">
            <a:solidFill>
              <a:srgbClr val="FFC000"/>
            </a:solidFill>
            <a:prstDash val="dash"/>
            <a:tailEnd type="triangle" w="lg" len="lg"/>
          </a:ln>
        </p:spPr>
        <p:style>
          <a:lnRef idx="1">
            <a:schemeClr val="dk1"/>
          </a:lnRef>
          <a:fillRef idx="0">
            <a:schemeClr val="dk1"/>
          </a:fillRef>
          <a:effectRef idx="0">
            <a:schemeClr val="dk1"/>
          </a:effectRef>
          <a:fontRef idx="minor">
            <a:schemeClr val="tx1"/>
          </a:fontRef>
        </p:style>
      </p:cxnSp>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14721584" y="8588189"/>
            <a:ext cx="1845192" cy="741032"/>
          </a:xfrm>
          <a:prstGeom prst="rect">
            <a:avLst/>
          </a:prstGeom>
          <a:noFill/>
        </p:spPr>
      </p:pic>
      <p:pic>
        <p:nvPicPr>
          <p:cNvPr id="21" name="Picture 20" descr="C:\Users\betsegaw.botamo\OneDrive - Concern Worldwide\Desktop\images.png"/>
          <p:cNvPicPr/>
          <p:nvPr/>
        </p:nvPicPr>
        <p:blipFill>
          <a:blip r:embed="rId4">
            <a:extLst>
              <a:ext uri="{28A0092B-C50C-407E-A947-70E740481C1C}">
                <a14:useLocalDpi xmlns:a14="http://schemas.microsoft.com/office/drawing/2010/main" val="0"/>
              </a:ext>
            </a:extLst>
          </a:blip>
          <a:srcRect/>
          <a:stretch>
            <a:fillRect/>
          </a:stretch>
        </p:blipFill>
        <p:spPr bwMode="auto">
          <a:xfrm>
            <a:off x="335196" y="8425679"/>
            <a:ext cx="2281433" cy="1327921"/>
          </a:xfrm>
          <a:prstGeom prst="rect">
            <a:avLst/>
          </a:prstGeom>
          <a:noFill/>
          <a:ln>
            <a:noFill/>
          </a:ln>
        </p:spPr>
      </p:pic>
    </p:spTree>
    <p:extLst>
      <p:ext uri="{BB962C8B-B14F-4D97-AF65-F5344CB8AC3E}">
        <p14:creationId xmlns:p14="http://schemas.microsoft.com/office/powerpoint/2010/main" val="3093684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728B-E14C-08A5-0B61-D59388D65259}"/>
            </a:ext>
          </a:extLst>
        </p:cNvPr>
        <p:cNvGrpSpPr/>
        <p:nvPr/>
      </p:nvGrpSpPr>
      <p:grpSpPr>
        <a:xfrm>
          <a:off x="0" y="0"/>
          <a:ext cx="0" cy="0"/>
          <a:chOff x="0" y="0"/>
          <a:chExt cx="0" cy="0"/>
        </a:xfrm>
      </p:grpSpPr>
      <p:sp>
        <p:nvSpPr>
          <p:cNvPr id="7" name="Text Placeholder 2">
            <a:extLst>
              <a:ext uri="{FF2B5EF4-FFF2-40B4-BE49-F238E27FC236}">
                <a16:creationId xmlns:a16="http://schemas.microsoft.com/office/drawing/2014/main" id="{F59669B0-24E9-9C30-D09D-CE644E530B23}"/>
              </a:ext>
            </a:extLst>
          </p:cNvPr>
          <p:cNvSpPr>
            <a:spLocks noGrp="1"/>
          </p:cNvSpPr>
          <p:nvPr>
            <p:ph idx="1"/>
          </p:nvPr>
        </p:nvSpPr>
        <p:spPr>
          <a:xfrm>
            <a:off x="8670131" y="3747247"/>
            <a:ext cx="6358448" cy="5135817"/>
          </a:xfrm>
          <a:prstGeom prst="rect">
            <a:avLst/>
          </a:prstGeom>
          <a:noFill/>
          <a:ln>
            <a:noFill/>
          </a:ln>
        </p:spPr>
        <p:txBody>
          <a:bodyPr vert="horz" lIns="130048" tIns="65024" rIns="130048" bIns="65024" rtlCol="0">
            <a:normAutofit lnSpcReduction="10000"/>
          </a:bodyPr>
          <a:lstStyle>
            <a:lvl1pPr algn="l">
              <a:defRPr sz="2400">
                <a:solidFill>
                  <a:srgbClr val="66686B"/>
                </a:solidFill>
              </a:defRPr>
            </a:lvl1pPr>
          </a:lstStyle>
          <a:p>
            <a:pPr>
              <a:lnSpc>
                <a:spcPct val="100000"/>
              </a:lnSpc>
              <a:spcBef>
                <a:spcPts val="1920"/>
              </a:spcBef>
            </a:pPr>
            <a:r>
              <a:rPr lang="en-US" sz="4000" dirty="0"/>
              <a:t>Disability, Equity &amp; Inclusion</a:t>
            </a:r>
          </a:p>
          <a:p>
            <a:pPr>
              <a:lnSpc>
                <a:spcPct val="100000"/>
              </a:lnSpc>
              <a:spcBef>
                <a:spcPts val="1920"/>
              </a:spcBef>
            </a:pPr>
            <a:r>
              <a:rPr lang="en-US" sz="4000" dirty="0"/>
              <a:t>Community engagement</a:t>
            </a:r>
          </a:p>
          <a:p>
            <a:pPr>
              <a:lnSpc>
                <a:spcPct val="100000"/>
              </a:lnSpc>
              <a:spcBef>
                <a:spcPts val="1920"/>
              </a:spcBef>
            </a:pPr>
            <a:r>
              <a:rPr lang="en-US" sz="4000" dirty="0"/>
              <a:t>Timely &amp; accessible information</a:t>
            </a:r>
          </a:p>
          <a:p>
            <a:pPr>
              <a:lnSpc>
                <a:spcPct val="100000"/>
              </a:lnSpc>
              <a:spcBef>
                <a:spcPts val="1920"/>
              </a:spcBef>
            </a:pPr>
            <a:r>
              <a:rPr lang="en-US" sz="4000" dirty="0"/>
              <a:t>Meaningful participation</a:t>
            </a:r>
          </a:p>
          <a:p>
            <a:pPr>
              <a:lnSpc>
                <a:spcPct val="100000"/>
              </a:lnSpc>
              <a:spcBef>
                <a:spcPts val="1920"/>
              </a:spcBef>
            </a:pPr>
            <a:r>
              <a:rPr lang="en-US" sz="4000" dirty="0"/>
              <a:t>Ethical &amp; respectful communication</a:t>
            </a:r>
          </a:p>
          <a:p>
            <a:pPr marL="0" indent="0">
              <a:buNone/>
            </a:pPr>
            <a:endParaRPr lang="en-GB" noProof="0" dirty="0"/>
          </a:p>
        </p:txBody>
      </p:sp>
      <p:sp>
        <p:nvSpPr>
          <p:cNvPr id="8" name="Text Placeholder 2">
            <a:extLst>
              <a:ext uri="{FF2B5EF4-FFF2-40B4-BE49-F238E27FC236}">
                <a16:creationId xmlns:a16="http://schemas.microsoft.com/office/drawing/2014/main" id="{43F88BDA-3EAD-142C-EE35-E2EBF50FBC21}"/>
              </a:ext>
            </a:extLst>
          </p:cNvPr>
          <p:cNvSpPr>
            <a:spLocks noGrp="1"/>
          </p:cNvSpPr>
          <p:nvPr>
            <p:ph idx="10"/>
          </p:nvPr>
        </p:nvSpPr>
        <p:spPr>
          <a:xfrm>
            <a:off x="3143091" y="1076525"/>
            <a:ext cx="11054080" cy="2493958"/>
          </a:xfrm>
          <a:prstGeom prst="rect">
            <a:avLst/>
          </a:prstGeom>
          <a:noFill/>
          <a:ln>
            <a:noFill/>
          </a:ln>
        </p:spPr>
        <p:txBody>
          <a:bodyPr vert="horz" lIns="130048" tIns="65024" rIns="130048" bIns="65024"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sz="3600" baseline="0">
                <a:solidFill>
                  <a:srgbClr val="66686B"/>
                </a:solidFill>
              </a:defRPr>
            </a:lvl1pPr>
          </a:lstStyle>
          <a:p>
            <a:r>
              <a:rPr lang="en-GB" sz="3982" b="1" dirty="0">
                <a:solidFill>
                  <a:srgbClr val="F96101"/>
                </a:solidFill>
              </a:rPr>
              <a:t>Commitment 1</a:t>
            </a:r>
            <a:r>
              <a:rPr lang="en-GB" sz="3982" dirty="0">
                <a:solidFill>
                  <a:srgbClr val="F96101"/>
                </a:solidFill>
              </a:rPr>
              <a:t>|Peop</a:t>
            </a:r>
            <a:r>
              <a:rPr lang="en-CH" sz="3982" dirty="0">
                <a:solidFill>
                  <a:srgbClr val="F96101"/>
                </a:solidFill>
              </a:rPr>
              <a:t>l</a:t>
            </a:r>
            <a:r>
              <a:rPr lang="en-GB" sz="3982" dirty="0">
                <a:solidFill>
                  <a:srgbClr val="F96101"/>
                </a:solidFill>
              </a:rPr>
              <a:t>e and communities can exercise their rights and participate in actions and decisions that affect them.</a:t>
            </a:r>
          </a:p>
          <a:p>
            <a:pPr>
              <a:defRPr/>
            </a:pPr>
            <a:endParaRPr lang="en-GB" sz="3982" dirty="0">
              <a:solidFill>
                <a:srgbClr val="00B050"/>
              </a:solidFill>
              <a:cs typeface="Calibri"/>
            </a:endParaRPr>
          </a:p>
        </p:txBody>
      </p:sp>
      <p:pic>
        <p:nvPicPr>
          <p:cNvPr id="3" name="Picture 2" descr="A blue chat bubble logo&#10;&#10;Description automatically generated">
            <a:extLst>
              <a:ext uri="{FF2B5EF4-FFF2-40B4-BE49-F238E27FC236}">
                <a16:creationId xmlns:a16="http://schemas.microsoft.com/office/drawing/2014/main" id="{A2F864B2-DEE4-9D43-C5E9-A72156CFFE8A}"/>
              </a:ext>
            </a:extLst>
          </p:cNvPr>
          <p:cNvPicPr>
            <a:picLocks noChangeAspect="1"/>
          </p:cNvPicPr>
          <p:nvPr/>
        </p:nvPicPr>
        <p:blipFill>
          <a:blip r:embed="rId3"/>
          <a:stretch>
            <a:fillRect/>
          </a:stretch>
        </p:blipFill>
        <p:spPr>
          <a:xfrm>
            <a:off x="3631448" y="3982286"/>
            <a:ext cx="3937564" cy="3793067"/>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3843043" y="8447666"/>
            <a:ext cx="2071502" cy="870796"/>
          </a:xfrm>
          <a:prstGeom prst="rect">
            <a:avLst/>
          </a:prstGeom>
          <a:noFill/>
        </p:spPr>
      </p:pic>
      <p:pic>
        <p:nvPicPr>
          <p:cNvPr id="6" name="Picture 5" descr="C:\Users\betsegaw.botamo\OneDrive - Concern Worldwide\Desktop\images.png"/>
          <p:cNvPicPr/>
          <p:nvPr/>
        </p:nvPicPr>
        <p:blipFill>
          <a:blip r:embed="rId5">
            <a:extLst>
              <a:ext uri="{28A0092B-C50C-407E-A947-70E740481C1C}">
                <a14:useLocalDpi xmlns:a14="http://schemas.microsoft.com/office/drawing/2010/main" val="0"/>
              </a:ext>
            </a:extLst>
          </a:blip>
          <a:srcRect/>
          <a:stretch>
            <a:fillRect/>
          </a:stretch>
        </p:blipFill>
        <p:spPr bwMode="auto">
          <a:xfrm>
            <a:off x="641061" y="8211671"/>
            <a:ext cx="2281433" cy="1327921"/>
          </a:xfrm>
          <a:prstGeom prst="rect">
            <a:avLst/>
          </a:prstGeom>
          <a:noFill/>
          <a:ln>
            <a:noFill/>
          </a:ln>
        </p:spPr>
      </p:pic>
    </p:spTree>
    <p:extLst>
      <p:ext uri="{BB962C8B-B14F-4D97-AF65-F5344CB8AC3E}">
        <p14:creationId xmlns:p14="http://schemas.microsoft.com/office/powerpoint/2010/main" val="1292665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idx="1"/>
          </p:nvPr>
        </p:nvSpPr>
        <p:spPr>
          <a:xfrm>
            <a:off x="8294011" y="3581400"/>
            <a:ext cx="6126839" cy="4159604"/>
          </a:xfrm>
          <a:prstGeom prst="rect">
            <a:avLst/>
          </a:prstGeom>
          <a:noFill/>
          <a:ln>
            <a:noFill/>
          </a:ln>
        </p:spPr>
        <p:txBody>
          <a:bodyPr vert="horz" lIns="130048" tIns="65024" rIns="130048" bIns="65024" rtlCol="0">
            <a:normAutofit fontScale="92500" lnSpcReduction="10000"/>
          </a:bodyPr>
          <a:lstStyle>
            <a:lvl1pPr algn="l">
              <a:defRPr sz="2400">
                <a:solidFill>
                  <a:srgbClr val="66686B"/>
                </a:solidFill>
              </a:defRPr>
            </a:lvl1pPr>
          </a:lstStyle>
          <a:p>
            <a:pPr marL="406394" indent="-406394">
              <a:lnSpc>
                <a:spcPct val="100000"/>
              </a:lnSpc>
              <a:spcBef>
                <a:spcPts val="1920"/>
              </a:spcBef>
            </a:pPr>
            <a:r>
              <a:rPr lang="en-US" sz="4000" dirty="0"/>
              <a:t>Fair, impartial and transparent criteria</a:t>
            </a:r>
          </a:p>
          <a:p>
            <a:pPr marL="406394" indent="-406394">
              <a:lnSpc>
                <a:spcPct val="100000"/>
              </a:lnSpc>
              <a:spcBef>
                <a:spcPts val="1920"/>
              </a:spcBef>
            </a:pPr>
            <a:r>
              <a:rPr lang="en-US" sz="4000" dirty="0"/>
              <a:t>Monitor and adjust</a:t>
            </a:r>
          </a:p>
          <a:p>
            <a:pPr marL="406394" indent="-406394">
              <a:lnSpc>
                <a:spcPct val="100000"/>
              </a:lnSpc>
              <a:spcBef>
                <a:spcPts val="1920"/>
              </a:spcBef>
            </a:pPr>
            <a:r>
              <a:rPr lang="en-US" sz="4000" dirty="0"/>
              <a:t>Timeliness &amp; accessibility</a:t>
            </a:r>
          </a:p>
          <a:p>
            <a:pPr marL="406394" indent="-406394">
              <a:lnSpc>
                <a:spcPct val="100000"/>
              </a:lnSpc>
              <a:spcBef>
                <a:spcPts val="1920"/>
              </a:spcBef>
            </a:pPr>
            <a:r>
              <a:rPr lang="en-US" sz="4000" dirty="0"/>
              <a:t>Use of standards</a:t>
            </a:r>
          </a:p>
          <a:p>
            <a:pPr marL="406394" indent="-406394">
              <a:lnSpc>
                <a:spcPct val="100000"/>
              </a:lnSpc>
              <a:spcBef>
                <a:spcPts val="1920"/>
              </a:spcBef>
            </a:pPr>
            <a:r>
              <a:rPr lang="en-US" sz="4000" dirty="0"/>
              <a:t>Referring unmet needs</a:t>
            </a:r>
          </a:p>
          <a:p>
            <a:pPr marL="0" indent="0">
              <a:buNone/>
            </a:pPr>
            <a:endParaRPr lang="en-GB" noProof="0" dirty="0"/>
          </a:p>
        </p:txBody>
      </p:sp>
      <p:sp>
        <p:nvSpPr>
          <p:cNvPr id="8" name="Text Placeholder 2"/>
          <p:cNvSpPr>
            <a:spLocks noGrp="1"/>
          </p:cNvSpPr>
          <p:nvPr>
            <p:ph idx="10"/>
          </p:nvPr>
        </p:nvSpPr>
        <p:spPr>
          <a:xfrm>
            <a:off x="3143091" y="1071294"/>
            <a:ext cx="11054080" cy="1851132"/>
          </a:xfrm>
          <a:prstGeom prst="rect">
            <a:avLst/>
          </a:prstGeom>
          <a:noFill/>
          <a:ln>
            <a:noFill/>
          </a:ln>
        </p:spPr>
        <p:txBody>
          <a:bodyPr vert="horz" lIns="130048" tIns="65024" rIns="130048" bIns="65024" rtlCol="0" anchor="t">
            <a:noAutofit/>
          </a:bodyPr>
          <a:lstStyle>
            <a:lvl1pPr marL="0" marR="0" indent="0" algn="l" defTabSz="457200" rtl="0" eaLnBrk="1" fontAlgn="auto" latinLnBrk="0" hangingPunct="1">
              <a:lnSpc>
                <a:spcPct val="100000"/>
              </a:lnSpc>
              <a:spcBef>
                <a:spcPct val="0"/>
              </a:spcBef>
              <a:spcAft>
                <a:spcPts val="0"/>
              </a:spcAft>
              <a:buClrTx/>
              <a:buSzTx/>
              <a:buFontTx/>
              <a:buNone/>
              <a:tabLst/>
              <a:defRPr sz="3600" baseline="0">
                <a:solidFill>
                  <a:srgbClr val="66686B"/>
                </a:solidFill>
              </a:defRPr>
            </a:lvl1pPr>
          </a:lstStyle>
          <a:p>
            <a:pPr>
              <a:defRPr/>
            </a:pPr>
            <a:r>
              <a:rPr lang="en-GB" sz="3982" b="1" dirty="0">
                <a:solidFill>
                  <a:srgbClr val="F96101"/>
                </a:solidFill>
                <a:ea typeface="+mn-lt"/>
                <a:cs typeface="+mn-lt"/>
              </a:rPr>
              <a:t>Commitment 2</a:t>
            </a:r>
            <a:r>
              <a:rPr lang="en-GB" sz="3982" dirty="0">
                <a:solidFill>
                  <a:srgbClr val="F96101"/>
                </a:solidFill>
                <a:ea typeface="+mn-lt"/>
                <a:cs typeface="+mn-lt"/>
              </a:rPr>
              <a:t>|People and communities access timely and effective support in accordance with their specific needs and priorities.</a:t>
            </a:r>
          </a:p>
        </p:txBody>
      </p:sp>
      <p:pic>
        <p:nvPicPr>
          <p:cNvPr id="3" name="Picture 2" descr="A blue clock with a tick&#10;&#10;Description automatically generated">
            <a:extLst>
              <a:ext uri="{FF2B5EF4-FFF2-40B4-BE49-F238E27FC236}">
                <a16:creationId xmlns:a16="http://schemas.microsoft.com/office/drawing/2014/main" id="{60E86FBF-FDBE-3EDC-4449-686F69AE0A66}"/>
              </a:ext>
            </a:extLst>
          </p:cNvPr>
          <p:cNvPicPr>
            <a:picLocks noChangeAspect="1"/>
          </p:cNvPicPr>
          <p:nvPr/>
        </p:nvPicPr>
        <p:blipFill>
          <a:blip r:embed="rId2"/>
          <a:stretch>
            <a:fillRect/>
          </a:stretch>
        </p:blipFill>
        <p:spPr>
          <a:xfrm>
            <a:off x="3734895" y="3875688"/>
            <a:ext cx="3648569" cy="3865316"/>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4058196" y="8355106"/>
            <a:ext cx="1970698" cy="727361"/>
          </a:xfrm>
          <a:prstGeom prst="rect">
            <a:avLst/>
          </a:prstGeom>
          <a:noFill/>
        </p:spPr>
      </p:pic>
      <p:pic>
        <p:nvPicPr>
          <p:cNvPr id="6" name="Picture 5" descr="C:\Users\betsegaw.botamo\OneDrive - Concern Worldwide\Desktop\images.png"/>
          <p:cNvPicPr/>
          <p:nvPr/>
        </p:nvPicPr>
        <p:blipFill>
          <a:blip r:embed="rId4">
            <a:extLst>
              <a:ext uri="{28A0092B-C50C-407E-A947-70E740481C1C}">
                <a14:useLocalDpi xmlns:a14="http://schemas.microsoft.com/office/drawing/2010/main" val="0"/>
              </a:ext>
            </a:extLst>
          </a:blip>
          <a:srcRect/>
          <a:stretch>
            <a:fillRect/>
          </a:stretch>
        </p:blipFill>
        <p:spPr bwMode="auto">
          <a:xfrm>
            <a:off x="641061" y="8211671"/>
            <a:ext cx="2281433" cy="1327921"/>
          </a:xfrm>
          <a:prstGeom prst="rect">
            <a:avLst/>
          </a:prstGeom>
          <a:noFill/>
          <a:ln>
            <a:noFill/>
          </a:ln>
        </p:spPr>
      </p:pic>
    </p:spTree>
    <p:extLst>
      <p:ext uri="{BB962C8B-B14F-4D97-AF65-F5344CB8AC3E}">
        <p14:creationId xmlns:p14="http://schemas.microsoft.com/office/powerpoint/2010/main" val="190051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769FF-ADAF-21AC-6455-F2B18A2FBE01}"/>
            </a:ext>
          </a:extLst>
        </p:cNvPr>
        <p:cNvGrpSpPr/>
        <p:nvPr/>
      </p:nvGrpSpPr>
      <p:grpSpPr>
        <a:xfrm>
          <a:off x="0" y="0"/>
          <a:ext cx="0" cy="0"/>
          <a:chOff x="0" y="0"/>
          <a:chExt cx="0" cy="0"/>
        </a:xfrm>
      </p:grpSpPr>
      <p:sp>
        <p:nvSpPr>
          <p:cNvPr id="7" name="Text Placeholder 2">
            <a:extLst>
              <a:ext uri="{FF2B5EF4-FFF2-40B4-BE49-F238E27FC236}">
                <a16:creationId xmlns:a16="http://schemas.microsoft.com/office/drawing/2014/main" id="{55D80605-B876-F805-5AAD-EC2B3054133D}"/>
              </a:ext>
            </a:extLst>
          </p:cNvPr>
          <p:cNvSpPr>
            <a:spLocks noGrp="1"/>
          </p:cNvSpPr>
          <p:nvPr>
            <p:ph idx="1"/>
          </p:nvPr>
        </p:nvSpPr>
        <p:spPr>
          <a:xfrm>
            <a:off x="8359623" y="3371850"/>
            <a:ext cx="5837548" cy="4551580"/>
          </a:xfrm>
          <a:prstGeom prst="rect">
            <a:avLst/>
          </a:prstGeom>
          <a:noFill/>
          <a:ln>
            <a:noFill/>
          </a:ln>
        </p:spPr>
        <p:txBody>
          <a:bodyPr vert="horz" lIns="130048" tIns="65024" rIns="130048" bIns="65024" rtlCol="0">
            <a:normAutofit/>
          </a:bodyPr>
          <a:lstStyle>
            <a:lvl1pPr algn="l">
              <a:defRPr sz="2400">
                <a:solidFill>
                  <a:srgbClr val="66686B"/>
                </a:solidFill>
              </a:defRPr>
            </a:lvl1pPr>
          </a:lstStyle>
          <a:p>
            <a:pPr>
              <a:lnSpc>
                <a:spcPct val="100000"/>
              </a:lnSpc>
              <a:spcBef>
                <a:spcPts val="1920"/>
              </a:spcBef>
            </a:pPr>
            <a:r>
              <a:rPr lang="en-US" sz="4000" dirty="0"/>
              <a:t>Community leadership</a:t>
            </a:r>
          </a:p>
          <a:p>
            <a:pPr>
              <a:lnSpc>
                <a:spcPct val="100000"/>
              </a:lnSpc>
              <a:spcBef>
                <a:spcPts val="1920"/>
              </a:spcBef>
            </a:pPr>
            <a:r>
              <a:rPr lang="en-US" sz="4000" dirty="0"/>
              <a:t>Resilience</a:t>
            </a:r>
          </a:p>
          <a:p>
            <a:pPr>
              <a:lnSpc>
                <a:spcPct val="100000"/>
              </a:lnSpc>
              <a:spcBef>
                <a:spcPts val="1920"/>
              </a:spcBef>
            </a:pPr>
            <a:r>
              <a:rPr lang="en-US" sz="4000" dirty="0"/>
              <a:t>Preparedness</a:t>
            </a:r>
          </a:p>
          <a:p>
            <a:pPr>
              <a:lnSpc>
                <a:spcPct val="100000"/>
              </a:lnSpc>
              <a:spcBef>
                <a:spcPts val="1920"/>
              </a:spcBef>
            </a:pPr>
            <a:r>
              <a:rPr lang="en-US" sz="4000" dirty="0"/>
              <a:t>Long term positive effect</a:t>
            </a:r>
          </a:p>
          <a:p>
            <a:pPr>
              <a:lnSpc>
                <a:spcPct val="100000"/>
              </a:lnSpc>
              <a:spcBef>
                <a:spcPts val="1920"/>
              </a:spcBef>
            </a:pPr>
            <a:r>
              <a:rPr lang="en-US" sz="4000" dirty="0"/>
              <a:t>Local ownership</a:t>
            </a:r>
          </a:p>
          <a:p>
            <a:pPr marL="0" indent="0">
              <a:buNone/>
            </a:pPr>
            <a:endParaRPr lang="en-GB" noProof="0" dirty="0"/>
          </a:p>
        </p:txBody>
      </p:sp>
      <p:sp>
        <p:nvSpPr>
          <p:cNvPr id="8" name="Text Placeholder 2">
            <a:extLst>
              <a:ext uri="{FF2B5EF4-FFF2-40B4-BE49-F238E27FC236}">
                <a16:creationId xmlns:a16="http://schemas.microsoft.com/office/drawing/2014/main" id="{A90E83DF-F841-5C1B-CF67-F10A28BF8993}"/>
              </a:ext>
            </a:extLst>
          </p:cNvPr>
          <p:cNvSpPr>
            <a:spLocks noGrp="1"/>
          </p:cNvSpPr>
          <p:nvPr>
            <p:ph idx="10"/>
          </p:nvPr>
        </p:nvSpPr>
        <p:spPr>
          <a:xfrm>
            <a:off x="3143091" y="1071296"/>
            <a:ext cx="11054080" cy="2140496"/>
          </a:xfrm>
          <a:prstGeom prst="rect">
            <a:avLst/>
          </a:prstGeom>
          <a:noFill/>
          <a:ln>
            <a:noFill/>
          </a:ln>
        </p:spPr>
        <p:txBody>
          <a:bodyPr vert="horz" lIns="130048" tIns="65024" rIns="130048" bIns="65024"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sz="3600" baseline="0">
                <a:solidFill>
                  <a:srgbClr val="66686B"/>
                </a:solidFill>
              </a:defRPr>
            </a:lvl1pPr>
          </a:lstStyle>
          <a:p>
            <a:pPr>
              <a:lnSpc>
                <a:spcPct val="120000"/>
              </a:lnSpc>
            </a:pPr>
            <a:r>
              <a:rPr lang="en-GB" sz="3982" b="1" dirty="0">
                <a:solidFill>
                  <a:srgbClr val="F96101"/>
                </a:solidFill>
              </a:rPr>
              <a:t>Commitment 3</a:t>
            </a:r>
            <a:r>
              <a:rPr lang="en-GB" sz="3982" dirty="0">
                <a:solidFill>
                  <a:srgbClr val="F96101"/>
                </a:solidFill>
              </a:rPr>
              <a:t>|People and communities are better prepared and more resilient to potential crisis.</a:t>
            </a:r>
          </a:p>
          <a:p>
            <a:pPr>
              <a:defRPr/>
            </a:pPr>
            <a:endParaRPr lang="en-GB" noProof="0" dirty="0">
              <a:solidFill>
                <a:srgbClr val="00B050"/>
              </a:solidFill>
              <a:cs typeface="Calibri"/>
            </a:endParaRPr>
          </a:p>
        </p:txBody>
      </p:sp>
      <p:pic>
        <p:nvPicPr>
          <p:cNvPr id="3" name="Picture 2" descr="A blue tree with a black background&#10;&#10;Description automatically generated">
            <a:extLst>
              <a:ext uri="{FF2B5EF4-FFF2-40B4-BE49-F238E27FC236}">
                <a16:creationId xmlns:a16="http://schemas.microsoft.com/office/drawing/2014/main" id="{F45D34B5-F940-EA1C-BA23-49F4EC15B336}"/>
              </a:ext>
            </a:extLst>
          </p:cNvPr>
          <p:cNvPicPr>
            <a:picLocks noChangeAspect="1"/>
          </p:cNvPicPr>
          <p:nvPr/>
        </p:nvPicPr>
        <p:blipFill>
          <a:blip r:embed="rId2"/>
          <a:stretch>
            <a:fillRect/>
          </a:stretch>
        </p:blipFill>
        <p:spPr>
          <a:xfrm>
            <a:off x="3935799" y="4003928"/>
            <a:ext cx="3359573" cy="391950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3872051" y="8280168"/>
            <a:ext cx="2024486" cy="870796"/>
          </a:xfrm>
          <a:prstGeom prst="rect">
            <a:avLst/>
          </a:prstGeom>
          <a:noFill/>
        </p:spPr>
      </p:pic>
      <p:pic>
        <p:nvPicPr>
          <p:cNvPr id="6" name="Picture 5" descr="C:\Users\betsegaw.botamo\OneDrive - Concern Worldwide\Desktop\images.png"/>
          <p:cNvPicPr/>
          <p:nvPr/>
        </p:nvPicPr>
        <p:blipFill>
          <a:blip r:embed="rId4">
            <a:extLst>
              <a:ext uri="{28A0092B-C50C-407E-A947-70E740481C1C}">
                <a14:useLocalDpi xmlns:a14="http://schemas.microsoft.com/office/drawing/2010/main" val="0"/>
              </a:ext>
            </a:extLst>
          </a:blip>
          <a:srcRect/>
          <a:stretch>
            <a:fillRect/>
          </a:stretch>
        </p:blipFill>
        <p:spPr bwMode="auto">
          <a:xfrm>
            <a:off x="641061" y="8211671"/>
            <a:ext cx="2281433" cy="1327921"/>
          </a:xfrm>
          <a:prstGeom prst="rect">
            <a:avLst/>
          </a:prstGeom>
          <a:noFill/>
          <a:ln>
            <a:noFill/>
          </a:ln>
        </p:spPr>
      </p:pic>
    </p:spTree>
    <p:extLst>
      <p:ext uri="{BB962C8B-B14F-4D97-AF65-F5344CB8AC3E}">
        <p14:creationId xmlns:p14="http://schemas.microsoft.com/office/powerpoint/2010/main" val="1811748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idx="1"/>
          </p:nvPr>
        </p:nvSpPr>
        <p:spPr>
          <a:xfrm>
            <a:off x="8359623" y="4283934"/>
            <a:ext cx="5588927" cy="3639497"/>
          </a:xfrm>
          <a:prstGeom prst="rect">
            <a:avLst/>
          </a:prstGeom>
          <a:noFill/>
          <a:ln>
            <a:noFill/>
          </a:ln>
        </p:spPr>
        <p:txBody>
          <a:bodyPr vert="horz" lIns="130048" tIns="65024" rIns="130048" bIns="65024" rtlCol="0">
            <a:noAutofit/>
          </a:bodyPr>
          <a:lstStyle>
            <a:lvl1pPr algn="l">
              <a:defRPr sz="2400">
                <a:solidFill>
                  <a:srgbClr val="66686B"/>
                </a:solidFill>
              </a:defRPr>
            </a:lvl1pPr>
          </a:lstStyle>
          <a:p>
            <a:pPr>
              <a:lnSpc>
                <a:spcPct val="100000"/>
              </a:lnSpc>
              <a:spcBef>
                <a:spcPts val="1920"/>
              </a:spcBef>
            </a:pPr>
            <a:r>
              <a:rPr lang="en-US" sz="4000" dirty="0"/>
              <a:t>Potential negative impact</a:t>
            </a:r>
          </a:p>
          <a:p>
            <a:pPr>
              <a:lnSpc>
                <a:spcPct val="100000"/>
              </a:lnSpc>
              <a:spcBef>
                <a:spcPts val="1920"/>
              </a:spcBef>
            </a:pPr>
            <a:r>
              <a:rPr lang="en-US" sz="4000" dirty="0"/>
              <a:t>Environmental impact</a:t>
            </a:r>
          </a:p>
          <a:p>
            <a:pPr>
              <a:lnSpc>
                <a:spcPct val="100000"/>
              </a:lnSpc>
              <a:spcBef>
                <a:spcPts val="1920"/>
              </a:spcBef>
            </a:pPr>
            <a:r>
              <a:rPr lang="en-US" sz="4000" dirty="0"/>
              <a:t>PSEAH</a:t>
            </a:r>
            <a:endParaRPr lang="en-GB" sz="4000" dirty="0"/>
          </a:p>
          <a:p>
            <a:pPr>
              <a:lnSpc>
                <a:spcPct val="100000"/>
              </a:lnSpc>
              <a:spcBef>
                <a:spcPts val="1920"/>
              </a:spcBef>
            </a:pPr>
            <a:r>
              <a:rPr lang="en-GB" sz="4000" dirty="0"/>
              <a:t>Data protection</a:t>
            </a:r>
            <a:endParaRPr lang="en-US" sz="4000" dirty="0"/>
          </a:p>
        </p:txBody>
      </p:sp>
      <p:sp>
        <p:nvSpPr>
          <p:cNvPr id="8" name="Text Placeholder 2"/>
          <p:cNvSpPr>
            <a:spLocks noGrp="1"/>
          </p:cNvSpPr>
          <p:nvPr>
            <p:ph idx="10"/>
          </p:nvPr>
        </p:nvSpPr>
        <p:spPr>
          <a:xfrm>
            <a:off x="3143091" y="1071296"/>
            <a:ext cx="10515759" cy="2148154"/>
          </a:xfrm>
          <a:prstGeom prst="rect">
            <a:avLst/>
          </a:prstGeom>
          <a:noFill/>
          <a:ln>
            <a:noFill/>
          </a:ln>
        </p:spPr>
        <p:txBody>
          <a:bodyPr vert="horz" lIns="130048" tIns="65024" rIns="130048" bIns="65024" rtlCol="0" anchor="t">
            <a:normAutofit fontScale="85000" lnSpcReduction="20000"/>
          </a:bodyPr>
          <a:lstStyle>
            <a:lvl1pPr marL="0" marR="0" indent="0" algn="l" defTabSz="457200" rtl="0" eaLnBrk="1" fontAlgn="auto" latinLnBrk="0" hangingPunct="1">
              <a:lnSpc>
                <a:spcPct val="100000"/>
              </a:lnSpc>
              <a:spcBef>
                <a:spcPct val="0"/>
              </a:spcBef>
              <a:spcAft>
                <a:spcPts val="0"/>
              </a:spcAft>
              <a:buClrTx/>
              <a:buSzTx/>
              <a:buFontTx/>
              <a:buNone/>
              <a:tabLst/>
              <a:defRPr sz="3600" baseline="0">
                <a:solidFill>
                  <a:srgbClr val="66686B"/>
                </a:solidFill>
              </a:defRPr>
            </a:lvl1pPr>
          </a:lstStyle>
          <a:p>
            <a:pPr>
              <a:lnSpc>
                <a:spcPct val="120000"/>
              </a:lnSpc>
            </a:pPr>
            <a:r>
              <a:rPr lang="en-GB" sz="5200" dirty="0">
                <a:solidFill>
                  <a:srgbClr val="F96101"/>
                </a:solidFill>
              </a:rPr>
              <a:t>Commitment 4|People and communities access support that does not cause harm to people or the environment.</a:t>
            </a:r>
          </a:p>
          <a:p>
            <a:pPr>
              <a:defRPr/>
            </a:pPr>
            <a:endParaRPr lang="en-GB" noProof="0" dirty="0">
              <a:solidFill>
                <a:srgbClr val="00B050"/>
              </a:solidFill>
              <a:cs typeface="Calibri"/>
            </a:endParaRPr>
          </a:p>
        </p:txBody>
      </p:sp>
      <p:pic>
        <p:nvPicPr>
          <p:cNvPr id="3" name="Picture 2" descr="A blue outline of a globe&#10;&#10;Description automatically generated">
            <a:extLst>
              <a:ext uri="{FF2B5EF4-FFF2-40B4-BE49-F238E27FC236}">
                <a16:creationId xmlns:a16="http://schemas.microsoft.com/office/drawing/2014/main" id="{E1BA6235-4EBF-026D-322B-B6ED64BA576D}"/>
              </a:ext>
            </a:extLst>
          </p:cNvPr>
          <p:cNvPicPr>
            <a:picLocks noChangeAspect="1"/>
          </p:cNvPicPr>
          <p:nvPr/>
        </p:nvPicPr>
        <p:blipFill>
          <a:blip r:embed="rId2"/>
          <a:stretch>
            <a:fillRect/>
          </a:stretch>
        </p:blipFill>
        <p:spPr>
          <a:xfrm>
            <a:off x="3814050" y="3997588"/>
            <a:ext cx="3847253" cy="382919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4197170" y="8211672"/>
            <a:ext cx="1885511" cy="860610"/>
          </a:xfrm>
          <a:prstGeom prst="rect">
            <a:avLst/>
          </a:prstGeom>
          <a:noFill/>
        </p:spPr>
      </p:pic>
      <p:pic>
        <p:nvPicPr>
          <p:cNvPr id="6" name="Picture 5" descr="C:\Users\betsegaw.botamo\OneDrive - Concern Worldwide\Desktop\images.png"/>
          <p:cNvPicPr/>
          <p:nvPr/>
        </p:nvPicPr>
        <p:blipFill>
          <a:blip r:embed="rId4">
            <a:extLst>
              <a:ext uri="{28A0092B-C50C-407E-A947-70E740481C1C}">
                <a14:useLocalDpi xmlns:a14="http://schemas.microsoft.com/office/drawing/2010/main" val="0"/>
              </a:ext>
            </a:extLst>
          </a:blip>
          <a:srcRect/>
          <a:stretch>
            <a:fillRect/>
          </a:stretch>
        </p:blipFill>
        <p:spPr bwMode="auto">
          <a:xfrm>
            <a:off x="641061" y="8211671"/>
            <a:ext cx="2281433" cy="1327921"/>
          </a:xfrm>
          <a:prstGeom prst="rect">
            <a:avLst/>
          </a:prstGeom>
          <a:noFill/>
          <a:ln>
            <a:noFill/>
          </a:ln>
        </p:spPr>
      </p:pic>
    </p:spTree>
    <p:extLst>
      <p:ext uri="{BB962C8B-B14F-4D97-AF65-F5344CB8AC3E}">
        <p14:creationId xmlns:p14="http://schemas.microsoft.com/office/powerpoint/2010/main" val="79373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extShape 1"/>
          <p:cNvSpPr txBox="1"/>
          <p:nvPr/>
        </p:nvSpPr>
        <p:spPr>
          <a:xfrm>
            <a:off x="7490522" y="3061249"/>
            <a:ext cx="8416228" cy="5188228"/>
          </a:xfrm>
          <a:prstGeom prst="rect">
            <a:avLst/>
          </a:prstGeom>
          <a:noFill/>
          <a:ln>
            <a:noFill/>
          </a:ln>
        </p:spPr>
        <p:txBody>
          <a:bodyPr>
            <a:noAutofit/>
          </a:bodyPr>
          <a:lstStyle/>
          <a:p>
            <a:pPr marL="406522" indent="-406010" algn="l" defTabSz="1300460" hangingPunct="1">
              <a:spcBef>
                <a:spcPts val="1919"/>
              </a:spcBef>
              <a:buClr>
                <a:srgbClr val="66686B"/>
              </a:buClr>
              <a:buFont typeface="Arial"/>
              <a:buChar char="•"/>
            </a:pPr>
            <a:r>
              <a:rPr lang="en-US" sz="4000" kern="1200" spc="-1" dirty="0">
                <a:solidFill>
                  <a:srgbClr val="66686B"/>
                </a:solidFill>
                <a:latin typeface="Calibri"/>
                <a:ea typeface="+mn-ea"/>
                <a:cs typeface="+mn-cs"/>
              </a:rPr>
              <a:t>Identify and mitigate significant barriers to raising concerns and complaints</a:t>
            </a:r>
            <a:endParaRPr lang="en-US" sz="4000" kern="1200" spc="-1" dirty="0">
              <a:solidFill>
                <a:srgbClr val="000000"/>
              </a:solidFill>
              <a:latin typeface="Calibri"/>
              <a:ea typeface="+mn-ea"/>
              <a:cs typeface="+mn-cs"/>
            </a:endParaRPr>
          </a:p>
          <a:p>
            <a:pPr marL="406522" indent="-406010" algn="l" defTabSz="1300460" hangingPunct="1">
              <a:spcBef>
                <a:spcPts val="1919"/>
              </a:spcBef>
              <a:buClr>
                <a:srgbClr val="66686B"/>
              </a:buClr>
              <a:buFont typeface="Arial"/>
              <a:buChar char="•"/>
            </a:pPr>
            <a:r>
              <a:rPr lang="en-US" sz="4000" kern="1200" spc="-1" dirty="0">
                <a:solidFill>
                  <a:srgbClr val="66686B"/>
                </a:solidFill>
                <a:latin typeface="Calibri"/>
                <a:ea typeface="+mn-ea"/>
                <a:cs typeface="+mn-cs"/>
              </a:rPr>
              <a:t>Understand and implement key principles for establishing and operating robust complaints systems</a:t>
            </a:r>
            <a:endParaRPr lang="en-US" sz="4000" kern="1200" spc="-1" dirty="0">
              <a:solidFill>
                <a:srgbClr val="000000"/>
              </a:solidFill>
              <a:latin typeface="Calibri"/>
              <a:ea typeface="+mn-ea"/>
              <a:cs typeface="+mn-cs"/>
            </a:endParaRPr>
          </a:p>
          <a:p>
            <a:pPr marL="406522" indent="-406010" algn="l" defTabSz="1300460" hangingPunct="1">
              <a:spcBef>
                <a:spcPts val="1919"/>
              </a:spcBef>
              <a:buClr>
                <a:srgbClr val="66686B"/>
              </a:buClr>
              <a:buFont typeface="Arial"/>
              <a:buChar char="•"/>
            </a:pPr>
            <a:r>
              <a:rPr lang="en-US" sz="4000" kern="1200" spc="-1" dirty="0">
                <a:solidFill>
                  <a:srgbClr val="66686B"/>
                </a:solidFill>
                <a:latin typeface="Calibri"/>
                <a:ea typeface="+mn-ea"/>
                <a:cs typeface="+mn-cs"/>
              </a:rPr>
              <a:t>Explore Victim/survivor-</a:t>
            </a:r>
            <a:r>
              <a:rPr lang="en-US" sz="4000" kern="1200" spc="-1" dirty="0" err="1">
                <a:solidFill>
                  <a:srgbClr val="66686B"/>
                </a:solidFill>
                <a:latin typeface="Calibri"/>
                <a:ea typeface="+mn-ea"/>
                <a:cs typeface="+mn-cs"/>
              </a:rPr>
              <a:t>centred</a:t>
            </a:r>
            <a:r>
              <a:rPr lang="en-US" sz="4000" kern="1200" spc="-1" dirty="0">
                <a:solidFill>
                  <a:srgbClr val="66686B"/>
                </a:solidFill>
                <a:latin typeface="Calibri"/>
                <a:ea typeface="+mn-ea"/>
                <a:cs typeface="+mn-cs"/>
              </a:rPr>
              <a:t> approaches</a:t>
            </a:r>
            <a:endParaRPr lang="en-US" sz="4000" kern="1200" spc="-1" dirty="0">
              <a:solidFill>
                <a:srgbClr val="000000"/>
              </a:solidFill>
              <a:latin typeface="Calibri"/>
              <a:ea typeface="+mn-ea"/>
              <a:cs typeface="+mn-cs"/>
            </a:endParaRPr>
          </a:p>
        </p:txBody>
      </p:sp>
      <p:sp>
        <p:nvSpPr>
          <p:cNvPr id="356" name="TextShape 2"/>
          <p:cNvSpPr txBox="1"/>
          <p:nvPr/>
        </p:nvSpPr>
        <p:spPr>
          <a:xfrm>
            <a:off x="3143091" y="1071104"/>
            <a:ext cx="11053568" cy="1990144"/>
          </a:xfrm>
          <a:prstGeom prst="rect">
            <a:avLst/>
          </a:prstGeom>
          <a:noFill/>
          <a:ln>
            <a:noFill/>
          </a:ln>
        </p:spPr>
        <p:txBody>
          <a:bodyPr>
            <a:normAutofit/>
          </a:bodyPr>
          <a:lstStyle/>
          <a:p>
            <a:pPr algn="l" defTabSz="1300460" hangingPunct="1"/>
            <a:r>
              <a:rPr lang="en-US" sz="3982" b="1" kern="1200" spc="-1" dirty="0">
                <a:solidFill>
                  <a:srgbClr val="F96101"/>
                </a:solidFill>
                <a:latin typeface="Calibri"/>
                <a:ea typeface="+mn-ea"/>
                <a:cs typeface="+mn-cs"/>
              </a:rPr>
              <a:t>Commitment 5 | </a:t>
            </a:r>
            <a:r>
              <a:rPr lang="en-US" sz="3982" kern="1200" spc="-1" dirty="0">
                <a:solidFill>
                  <a:srgbClr val="F96101"/>
                </a:solidFill>
                <a:latin typeface="Calibri"/>
                <a:ea typeface="+mn-ea"/>
                <a:cs typeface="+mn-cs"/>
              </a:rPr>
              <a:t>People and communities can safely report concerns and complaints and get them addressed.</a:t>
            </a:r>
          </a:p>
          <a:p>
            <a:pPr algn="l" defTabSz="1300460" hangingPunct="1"/>
            <a:endParaRPr lang="en-US" sz="3982" kern="1200" spc="-1" dirty="0">
              <a:solidFill>
                <a:srgbClr val="000000"/>
              </a:solidFill>
              <a:latin typeface="Calibri"/>
              <a:ea typeface="+mn-ea"/>
              <a:cs typeface="+mn-cs"/>
            </a:endParaRPr>
          </a:p>
        </p:txBody>
      </p:sp>
      <p:pic>
        <p:nvPicPr>
          <p:cNvPr id="3" name="Picture 2" descr="A blue and black logo&#10;&#10;Description automatically generated">
            <a:extLst>
              <a:ext uri="{FF2B5EF4-FFF2-40B4-BE49-F238E27FC236}">
                <a16:creationId xmlns:a16="http://schemas.microsoft.com/office/drawing/2014/main" id="{288D9C2C-9F4A-DBD9-1F27-036BEC5A8553}"/>
              </a:ext>
            </a:extLst>
          </p:cNvPr>
          <p:cNvPicPr>
            <a:picLocks noChangeAspect="1"/>
          </p:cNvPicPr>
          <p:nvPr/>
        </p:nvPicPr>
        <p:blipFill>
          <a:blip r:embed="rId3"/>
          <a:stretch>
            <a:fillRect/>
          </a:stretch>
        </p:blipFill>
        <p:spPr>
          <a:xfrm>
            <a:off x="3097153" y="4117124"/>
            <a:ext cx="3883378" cy="3865316"/>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3712337" y="8267406"/>
            <a:ext cx="1988628" cy="832991"/>
          </a:xfrm>
          <a:prstGeom prst="rect">
            <a:avLst/>
          </a:prstGeom>
          <a:noFill/>
        </p:spPr>
      </p:pic>
      <p:pic>
        <p:nvPicPr>
          <p:cNvPr id="6" name="Picture 5" descr="C:\Users\betsegaw.botamo\OneDrive - Concern Worldwide\Desktop\images.png"/>
          <p:cNvPicPr/>
          <p:nvPr/>
        </p:nvPicPr>
        <p:blipFill>
          <a:blip r:embed="rId5">
            <a:extLst>
              <a:ext uri="{28A0092B-C50C-407E-A947-70E740481C1C}">
                <a14:useLocalDpi xmlns:a14="http://schemas.microsoft.com/office/drawing/2010/main" val="0"/>
              </a:ext>
            </a:extLst>
          </a:blip>
          <a:srcRect/>
          <a:stretch>
            <a:fillRect/>
          </a:stretch>
        </p:blipFill>
        <p:spPr bwMode="auto">
          <a:xfrm>
            <a:off x="641061" y="8211671"/>
            <a:ext cx="2281433" cy="1327921"/>
          </a:xfrm>
          <a:prstGeom prst="rect">
            <a:avLst/>
          </a:prstGeom>
          <a:noFill/>
          <a:ln>
            <a:noFill/>
          </a:ln>
        </p:spPr>
      </p:pic>
    </p:spTree>
    <p:extLst>
      <p:ext uri="{BB962C8B-B14F-4D97-AF65-F5344CB8AC3E}">
        <p14:creationId xmlns:p14="http://schemas.microsoft.com/office/powerpoint/2010/main" val="1583611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11A3D2-4DA1-844B-860F-A2CDDE7891A6}"/>
              </a:ext>
            </a:extLst>
          </p:cNvPr>
          <p:cNvSpPr>
            <a:spLocks noGrp="1"/>
          </p:cNvSpPr>
          <p:nvPr>
            <p:ph idx="1"/>
          </p:nvPr>
        </p:nvSpPr>
        <p:spPr>
          <a:xfrm>
            <a:off x="7656522" y="3429001"/>
            <a:ext cx="6135677" cy="4373880"/>
          </a:xfrm>
        </p:spPr>
        <p:txBody>
          <a:bodyPr>
            <a:normAutofit lnSpcReduction="10000"/>
          </a:bodyPr>
          <a:lstStyle/>
          <a:p>
            <a:pPr>
              <a:lnSpc>
                <a:spcPct val="100000"/>
              </a:lnSpc>
              <a:spcBef>
                <a:spcPts val="1920"/>
              </a:spcBef>
            </a:pPr>
            <a:r>
              <a:rPr lang="en-US" sz="4000" dirty="0"/>
              <a:t>Stakeholder analysis</a:t>
            </a:r>
          </a:p>
          <a:p>
            <a:pPr>
              <a:lnSpc>
                <a:spcPct val="100000"/>
              </a:lnSpc>
              <a:spcBef>
                <a:spcPts val="1920"/>
              </a:spcBef>
            </a:pPr>
            <a:r>
              <a:rPr lang="en-US" sz="4000" dirty="0"/>
              <a:t>National and local authorities</a:t>
            </a:r>
          </a:p>
          <a:p>
            <a:pPr>
              <a:lnSpc>
                <a:spcPct val="100000"/>
              </a:lnSpc>
              <a:spcBef>
                <a:spcPts val="1920"/>
              </a:spcBef>
            </a:pPr>
            <a:r>
              <a:rPr lang="en-US" sz="4000" dirty="0"/>
              <a:t>Partner support</a:t>
            </a:r>
          </a:p>
          <a:p>
            <a:pPr>
              <a:lnSpc>
                <a:spcPct val="100000"/>
              </a:lnSpc>
              <a:spcBef>
                <a:spcPts val="1920"/>
              </a:spcBef>
            </a:pPr>
            <a:r>
              <a:rPr lang="en-US" sz="4000" dirty="0"/>
              <a:t>Partnership quality and effectiveness</a:t>
            </a:r>
          </a:p>
          <a:p>
            <a:endParaRPr lang="en-GB" dirty="0"/>
          </a:p>
        </p:txBody>
      </p:sp>
      <p:sp>
        <p:nvSpPr>
          <p:cNvPr id="3" name="Content Placeholder 2">
            <a:extLst>
              <a:ext uri="{FF2B5EF4-FFF2-40B4-BE49-F238E27FC236}">
                <a16:creationId xmlns:a16="http://schemas.microsoft.com/office/drawing/2014/main" id="{EA5C0D26-CD15-F24D-8F1C-7401F1EEC86A}"/>
              </a:ext>
            </a:extLst>
          </p:cNvPr>
          <p:cNvSpPr>
            <a:spLocks noGrp="1"/>
          </p:cNvSpPr>
          <p:nvPr>
            <p:ph idx="10"/>
          </p:nvPr>
        </p:nvSpPr>
        <p:spPr>
          <a:xfrm>
            <a:off x="3143091" y="1071296"/>
            <a:ext cx="11054080" cy="1869790"/>
          </a:xfrm>
        </p:spPr>
        <p:txBody>
          <a:bodyPr>
            <a:normAutofit fontScale="92500"/>
          </a:bodyPr>
          <a:lstStyle/>
          <a:p>
            <a:r>
              <a:rPr lang="en-GB" sz="4693" b="1" dirty="0">
                <a:solidFill>
                  <a:srgbClr val="F96101"/>
                </a:solidFill>
              </a:rPr>
              <a:t>Commitment 6</a:t>
            </a:r>
            <a:r>
              <a:rPr lang="en-GB" sz="4693" dirty="0">
                <a:solidFill>
                  <a:srgbClr val="F96101"/>
                </a:solidFill>
              </a:rPr>
              <a:t>|People and communities access coordinated and complementary support.</a:t>
            </a:r>
          </a:p>
          <a:p>
            <a:endParaRPr lang="en-GB" dirty="0"/>
          </a:p>
        </p:txBody>
      </p:sp>
      <p:pic>
        <p:nvPicPr>
          <p:cNvPr id="6" name="Picture 5" descr="A blue puzzle pieces with black background&#10;&#10;Description automatically generated">
            <a:extLst>
              <a:ext uri="{FF2B5EF4-FFF2-40B4-BE49-F238E27FC236}">
                <a16:creationId xmlns:a16="http://schemas.microsoft.com/office/drawing/2014/main" id="{A839148B-177C-F240-4E53-4502BDAA9229}"/>
              </a:ext>
            </a:extLst>
          </p:cNvPr>
          <p:cNvPicPr>
            <a:picLocks noChangeAspect="1"/>
          </p:cNvPicPr>
          <p:nvPr/>
        </p:nvPicPr>
        <p:blipFill>
          <a:blip r:embed="rId2"/>
          <a:stretch>
            <a:fillRect/>
          </a:stretch>
        </p:blipFill>
        <p:spPr>
          <a:xfrm>
            <a:off x="3143091" y="3797447"/>
            <a:ext cx="3901440" cy="3937564"/>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4058196" y="8373036"/>
            <a:ext cx="1863122" cy="709432"/>
          </a:xfrm>
          <a:prstGeom prst="rect">
            <a:avLst/>
          </a:prstGeom>
          <a:noFill/>
        </p:spPr>
      </p:pic>
      <p:pic>
        <p:nvPicPr>
          <p:cNvPr id="7" name="Picture 6" descr="C:\Users\betsegaw.botamo\OneDrive - Concern Worldwide\Desktop\images.png"/>
          <p:cNvPicPr/>
          <p:nvPr/>
        </p:nvPicPr>
        <p:blipFill>
          <a:blip r:embed="rId4">
            <a:extLst>
              <a:ext uri="{28A0092B-C50C-407E-A947-70E740481C1C}">
                <a14:useLocalDpi xmlns:a14="http://schemas.microsoft.com/office/drawing/2010/main" val="0"/>
              </a:ext>
            </a:extLst>
          </a:blip>
          <a:srcRect/>
          <a:stretch>
            <a:fillRect/>
          </a:stretch>
        </p:blipFill>
        <p:spPr bwMode="auto">
          <a:xfrm>
            <a:off x="641061" y="8211671"/>
            <a:ext cx="2281433" cy="1327921"/>
          </a:xfrm>
          <a:prstGeom prst="rect">
            <a:avLst/>
          </a:prstGeom>
          <a:noFill/>
          <a:ln>
            <a:noFill/>
          </a:ln>
        </p:spPr>
      </p:pic>
    </p:spTree>
    <p:extLst>
      <p:ext uri="{BB962C8B-B14F-4D97-AF65-F5344CB8AC3E}">
        <p14:creationId xmlns:p14="http://schemas.microsoft.com/office/powerpoint/2010/main" val="3010036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CAAF4C-6026-A442-9FA8-C8DE3DC35219}"/>
              </a:ext>
            </a:extLst>
          </p:cNvPr>
          <p:cNvSpPr>
            <a:spLocks noGrp="1"/>
          </p:cNvSpPr>
          <p:nvPr>
            <p:ph idx="1"/>
          </p:nvPr>
        </p:nvSpPr>
        <p:spPr>
          <a:xfrm>
            <a:off x="8505070" y="3729296"/>
            <a:ext cx="5953880" cy="4462757"/>
          </a:xfrm>
        </p:spPr>
        <p:txBody>
          <a:bodyPr>
            <a:normAutofit/>
          </a:bodyPr>
          <a:lstStyle/>
          <a:p>
            <a:r>
              <a:rPr lang="en-US" sz="4000" dirty="0"/>
              <a:t>Disaggregated data</a:t>
            </a:r>
          </a:p>
          <a:p>
            <a:r>
              <a:rPr lang="en-CH" sz="4000" dirty="0"/>
              <a:t>F</a:t>
            </a:r>
            <a:r>
              <a:rPr lang="en-US" sz="4000" dirty="0"/>
              <a:t>rom monitoring, feedback and complaint</a:t>
            </a:r>
            <a:r>
              <a:rPr lang="en-CH" sz="4000" dirty="0"/>
              <a:t>s</a:t>
            </a:r>
            <a:endParaRPr lang="en-US" sz="4000" dirty="0"/>
          </a:p>
          <a:p>
            <a:r>
              <a:rPr lang="en-CH" sz="4000" dirty="0"/>
              <a:t>F</a:t>
            </a:r>
            <a:r>
              <a:rPr lang="en-US" sz="4000" dirty="0"/>
              <a:t>or decision-</a:t>
            </a:r>
            <a:r>
              <a:rPr lang="en-US" sz="4000" dirty="0" err="1"/>
              <a:t>makin</a:t>
            </a:r>
            <a:r>
              <a:rPr lang="en-CH" sz="4000" dirty="0"/>
              <a:t>g</a:t>
            </a:r>
            <a:endParaRPr lang="en-US" sz="4000" dirty="0"/>
          </a:p>
          <a:p>
            <a:r>
              <a:rPr lang="en-US" sz="4000" dirty="0"/>
              <a:t>With feedback to people and communities</a:t>
            </a:r>
          </a:p>
          <a:p>
            <a:endParaRPr lang="en-GB" dirty="0"/>
          </a:p>
        </p:txBody>
      </p:sp>
      <p:sp>
        <p:nvSpPr>
          <p:cNvPr id="3" name="Content Placeholder 2">
            <a:extLst>
              <a:ext uri="{FF2B5EF4-FFF2-40B4-BE49-F238E27FC236}">
                <a16:creationId xmlns:a16="http://schemas.microsoft.com/office/drawing/2014/main" id="{12FB235C-F2BE-0041-B872-3DF1E7E0D8E3}"/>
              </a:ext>
            </a:extLst>
          </p:cNvPr>
          <p:cNvSpPr>
            <a:spLocks noGrp="1"/>
          </p:cNvSpPr>
          <p:nvPr>
            <p:ph idx="10"/>
          </p:nvPr>
        </p:nvSpPr>
        <p:spPr>
          <a:xfrm>
            <a:off x="3143091" y="1071295"/>
            <a:ext cx="10763409" cy="2014805"/>
          </a:xfrm>
        </p:spPr>
        <p:txBody>
          <a:bodyPr>
            <a:normAutofit fontScale="85000" lnSpcReduction="10000"/>
          </a:bodyPr>
          <a:lstStyle/>
          <a:p>
            <a:r>
              <a:rPr lang="en-GB" b="1" dirty="0">
                <a:solidFill>
                  <a:srgbClr val="F96101"/>
                </a:solidFill>
              </a:rPr>
              <a:t>Commitment 7</a:t>
            </a:r>
            <a:r>
              <a:rPr lang="en-GB" dirty="0">
                <a:solidFill>
                  <a:srgbClr val="F96101"/>
                </a:solidFill>
              </a:rPr>
              <a:t>|People and communities access support that is continually adapted and improved based on feedback and learning.</a:t>
            </a:r>
            <a:endParaRPr lang="en-GB" sz="5973" b="1" dirty="0">
              <a:solidFill>
                <a:srgbClr val="F96101"/>
              </a:solidFill>
            </a:endParaRPr>
          </a:p>
          <a:p>
            <a:endParaRPr lang="en-GB" dirty="0"/>
          </a:p>
        </p:txBody>
      </p:sp>
      <p:pic>
        <p:nvPicPr>
          <p:cNvPr id="5" name="Picture 4" descr="A blue circle with a letter and arrow&#10;&#10;Description automatically generated">
            <a:extLst>
              <a:ext uri="{FF2B5EF4-FFF2-40B4-BE49-F238E27FC236}">
                <a16:creationId xmlns:a16="http://schemas.microsoft.com/office/drawing/2014/main" id="{D3AFCCAF-B298-18AE-8B38-965EF4EC6010}"/>
              </a:ext>
            </a:extLst>
          </p:cNvPr>
          <p:cNvPicPr>
            <a:picLocks noChangeAspect="1"/>
          </p:cNvPicPr>
          <p:nvPr/>
        </p:nvPicPr>
        <p:blipFill>
          <a:blip r:embed="rId2"/>
          <a:stretch>
            <a:fillRect/>
          </a:stretch>
        </p:blipFill>
        <p:spPr>
          <a:xfrm>
            <a:off x="3854955" y="4272552"/>
            <a:ext cx="3612444" cy="3919502"/>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4058196" y="8400054"/>
            <a:ext cx="1916910" cy="682414"/>
          </a:xfrm>
          <a:prstGeom prst="rect">
            <a:avLst/>
          </a:prstGeom>
          <a:noFill/>
        </p:spPr>
      </p:pic>
      <p:pic>
        <p:nvPicPr>
          <p:cNvPr id="7" name="Picture 6" descr="C:\Users\betsegaw.botamo\OneDrive - Concern Worldwide\Desktop\images.png"/>
          <p:cNvPicPr/>
          <p:nvPr/>
        </p:nvPicPr>
        <p:blipFill>
          <a:blip r:embed="rId4">
            <a:extLst>
              <a:ext uri="{28A0092B-C50C-407E-A947-70E740481C1C}">
                <a14:useLocalDpi xmlns:a14="http://schemas.microsoft.com/office/drawing/2010/main" val="0"/>
              </a:ext>
            </a:extLst>
          </a:blip>
          <a:srcRect/>
          <a:stretch>
            <a:fillRect/>
          </a:stretch>
        </p:blipFill>
        <p:spPr bwMode="auto">
          <a:xfrm>
            <a:off x="641061" y="8211671"/>
            <a:ext cx="2281433" cy="1327921"/>
          </a:xfrm>
          <a:prstGeom prst="rect">
            <a:avLst/>
          </a:prstGeom>
          <a:noFill/>
          <a:ln>
            <a:noFill/>
          </a:ln>
        </p:spPr>
      </p:pic>
    </p:spTree>
    <p:extLst>
      <p:ext uri="{BB962C8B-B14F-4D97-AF65-F5344CB8AC3E}">
        <p14:creationId xmlns:p14="http://schemas.microsoft.com/office/powerpoint/2010/main" val="2482276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D1EB4A-FF3D-0546-AF42-A7A989F2B639}"/>
              </a:ext>
            </a:extLst>
          </p:cNvPr>
          <p:cNvSpPr>
            <a:spLocks noGrp="1"/>
          </p:cNvSpPr>
          <p:nvPr>
            <p:ph idx="1"/>
          </p:nvPr>
        </p:nvSpPr>
        <p:spPr>
          <a:xfrm>
            <a:off x="8216279" y="3714750"/>
            <a:ext cx="6852271" cy="4324350"/>
          </a:xfrm>
        </p:spPr>
        <p:txBody>
          <a:bodyPr>
            <a:noAutofit/>
          </a:bodyPr>
          <a:lstStyle/>
          <a:p>
            <a:pPr>
              <a:lnSpc>
                <a:spcPct val="100000"/>
              </a:lnSpc>
              <a:spcBef>
                <a:spcPts val="1920"/>
              </a:spcBef>
            </a:pPr>
            <a:r>
              <a:rPr lang="en-US" sz="4000" dirty="0" err="1"/>
              <a:t>Organisational</a:t>
            </a:r>
            <a:r>
              <a:rPr lang="en-US" sz="4000" dirty="0"/>
              <a:t> culture</a:t>
            </a:r>
          </a:p>
          <a:p>
            <a:pPr>
              <a:lnSpc>
                <a:spcPct val="100000"/>
              </a:lnSpc>
              <a:spcBef>
                <a:spcPts val="1920"/>
              </a:spcBef>
            </a:pPr>
            <a:r>
              <a:rPr lang="en-US" sz="4000" dirty="0"/>
              <a:t>Safety and inclusivity</a:t>
            </a:r>
          </a:p>
          <a:p>
            <a:pPr>
              <a:lnSpc>
                <a:spcPct val="100000"/>
              </a:lnSpc>
              <a:spcBef>
                <a:spcPts val="1920"/>
              </a:spcBef>
            </a:pPr>
            <a:r>
              <a:rPr lang="en-US" sz="4000" dirty="0"/>
              <a:t>Skills, competencies and support</a:t>
            </a:r>
          </a:p>
          <a:p>
            <a:pPr>
              <a:lnSpc>
                <a:spcPct val="100000"/>
              </a:lnSpc>
              <a:spcBef>
                <a:spcPts val="1920"/>
              </a:spcBef>
            </a:pPr>
            <a:r>
              <a:rPr lang="en-US" sz="4000" dirty="0"/>
              <a:t>Code of conduct</a:t>
            </a:r>
          </a:p>
          <a:p>
            <a:pPr>
              <a:lnSpc>
                <a:spcPct val="100000"/>
              </a:lnSpc>
              <a:spcBef>
                <a:spcPts val="1920"/>
              </a:spcBef>
            </a:pPr>
            <a:r>
              <a:rPr lang="en-US" sz="4000" dirty="0"/>
              <a:t>Reporting mechanism</a:t>
            </a:r>
            <a:endParaRPr lang="en-GB" sz="4000" dirty="0"/>
          </a:p>
        </p:txBody>
      </p:sp>
      <p:sp>
        <p:nvSpPr>
          <p:cNvPr id="3" name="Content Placeholder 2">
            <a:extLst>
              <a:ext uri="{FF2B5EF4-FFF2-40B4-BE49-F238E27FC236}">
                <a16:creationId xmlns:a16="http://schemas.microsoft.com/office/drawing/2014/main" id="{EF3C1F8A-8139-1A44-9669-82C1394AD774}"/>
              </a:ext>
            </a:extLst>
          </p:cNvPr>
          <p:cNvSpPr>
            <a:spLocks noGrp="1"/>
          </p:cNvSpPr>
          <p:nvPr>
            <p:ph idx="10"/>
          </p:nvPr>
        </p:nvSpPr>
        <p:spPr>
          <a:xfrm>
            <a:off x="3143091" y="1071296"/>
            <a:ext cx="11054080" cy="2510026"/>
          </a:xfrm>
        </p:spPr>
        <p:txBody>
          <a:bodyPr>
            <a:normAutofit/>
          </a:bodyPr>
          <a:lstStyle/>
          <a:p>
            <a:r>
              <a:rPr lang="en-GB" sz="4267" b="1" dirty="0">
                <a:solidFill>
                  <a:srgbClr val="F96101"/>
                </a:solidFill>
              </a:rPr>
              <a:t>Commitment 8</a:t>
            </a:r>
            <a:r>
              <a:rPr lang="en-GB" sz="4267" dirty="0">
                <a:solidFill>
                  <a:srgbClr val="F96101"/>
                </a:solidFill>
              </a:rPr>
              <a:t>|People and communities interact with staff and volunteers that are respectful, competent and well-managed.</a:t>
            </a:r>
            <a:endParaRPr lang="en-GB" sz="4267" dirty="0">
              <a:solidFill>
                <a:srgbClr val="0C079F"/>
              </a:solidFill>
            </a:endParaRPr>
          </a:p>
          <a:p>
            <a:endParaRPr lang="en-GB" dirty="0"/>
          </a:p>
        </p:txBody>
      </p:sp>
      <p:pic>
        <p:nvPicPr>
          <p:cNvPr id="6" name="Picture 5" descr="A blue text bubbles on a black background&#10;&#10;Description automatically generated">
            <a:extLst>
              <a:ext uri="{FF2B5EF4-FFF2-40B4-BE49-F238E27FC236}">
                <a16:creationId xmlns:a16="http://schemas.microsoft.com/office/drawing/2014/main" id="{8EB82C6B-4D14-0D0C-0F39-FC3D13E264BB}"/>
              </a:ext>
            </a:extLst>
          </p:cNvPr>
          <p:cNvPicPr>
            <a:picLocks noChangeAspect="1"/>
          </p:cNvPicPr>
          <p:nvPr/>
        </p:nvPicPr>
        <p:blipFill>
          <a:blip r:embed="rId2"/>
          <a:stretch>
            <a:fillRect/>
          </a:stretch>
        </p:blipFill>
        <p:spPr>
          <a:xfrm>
            <a:off x="3555865" y="3943407"/>
            <a:ext cx="3955627" cy="3702756"/>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4058196" y="8390966"/>
            <a:ext cx="1898980" cy="691502"/>
          </a:xfrm>
          <a:prstGeom prst="rect">
            <a:avLst/>
          </a:prstGeom>
          <a:noFill/>
        </p:spPr>
      </p:pic>
      <p:pic>
        <p:nvPicPr>
          <p:cNvPr id="7" name="Picture 6" descr="C:\Users\betsegaw.botamo\OneDrive - Concern Worldwide\Desktop\images.png"/>
          <p:cNvPicPr/>
          <p:nvPr/>
        </p:nvPicPr>
        <p:blipFill>
          <a:blip r:embed="rId4">
            <a:extLst>
              <a:ext uri="{28A0092B-C50C-407E-A947-70E740481C1C}">
                <a14:useLocalDpi xmlns:a14="http://schemas.microsoft.com/office/drawing/2010/main" val="0"/>
              </a:ext>
            </a:extLst>
          </a:blip>
          <a:srcRect/>
          <a:stretch>
            <a:fillRect/>
          </a:stretch>
        </p:blipFill>
        <p:spPr bwMode="auto">
          <a:xfrm>
            <a:off x="641061" y="8211671"/>
            <a:ext cx="2281433" cy="1327921"/>
          </a:xfrm>
          <a:prstGeom prst="rect">
            <a:avLst/>
          </a:prstGeom>
          <a:noFill/>
          <a:ln>
            <a:noFill/>
          </a:ln>
        </p:spPr>
      </p:pic>
    </p:spTree>
    <p:extLst>
      <p:ext uri="{BB962C8B-B14F-4D97-AF65-F5344CB8AC3E}">
        <p14:creationId xmlns:p14="http://schemas.microsoft.com/office/powerpoint/2010/main" val="4022172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A978C-1347-BFEC-3217-E46EB3E4D48F}"/>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BEA786CB-02CA-9ED2-F7F4-C9947BC48D46}"/>
              </a:ext>
            </a:extLst>
          </p:cNvPr>
          <p:cNvSpPr>
            <a:spLocks noGrp="1"/>
          </p:cNvSpPr>
          <p:nvPr>
            <p:ph idx="10"/>
          </p:nvPr>
        </p:nvSpPr>
        <p:spPr>
          <a:xfrm>
            <a:off x="1300520" y="766496"/>
            <a:ext cx="14739224" cy="1003182"/>
          </a:xfrm>
          <a:prstGeom prst="rect">
            <a:avLst/>
          </a:prstGeom>
          <a:noFill/>
          <a:ln>
            <a:noFill/>
          </a:ln>
        </p:spPr>
        <p:txBody>
          <a:bodyPr vert="horz" lIns="130048" tIns="65024" rIns="130048" bIns="65024"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sz="3600" baseline="0">
                <a:solidFill>
                  <a:srgbClr val="66686B"/>
                </a:solidFill>
              </a:defRPr>
            </a:lvl1pPr>
          </a:lstStyle>
          <a:p>
            <a:pPr>
              <a:defRPr/>
            </a:pPr>
            <a:r>
              <a:rPr lang="en-CH" dirty="0">
                <a:ea typeface="+mn-lt"/>
                <a:cs typeface="+mn-lt"/>
              </a:rPr>
              <a:t>The Core Humanitarian Standard (CHS)</a:t>
            </a:r>
            <a:endParaRPr lang="en-GB" noProof="0" dirty="0">
              <a:ea typeface="+mn-lt"/>
              <a:cs typeface="+mn-lt"/>
            </a:endParaRPr>
          </a:p>
          <a:p>
            <a:pPr>
              <a:defRPr/>
            </a:pPr>
            <a:endParaRPr lang="en-GB" noProof="0" dirty="0">
              <a:solidFill>
                <a:srgbClr val="00B050"/>
              </a:solidFill>
              <a:cs typeface="Calibri"/>
            </a:endParaRPr>
          </a:p>
        </p:txBody>
      </p:sp>
      <p:pic>
        <p:nvPicPr>
          <p:cNvPr id="5" name="Picture 4">
            <a:extLst>
              <a:ext uri="{FF2B5EF4-FFF2-40B4-BE49-F238E27FC236}">
                <a16:creationId xmlns:a16="http://schemas.microsoft.com/office/drawing/2014/main" id="{69563C4E-E5CD-18FF-464F-43CACA4EEC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751859" y="8462682"/>
            <a:ext cx="2287885" cy="730895"/>
          </a:xfrm>
          <a:prstGeom prst="rect">
            <a:avLst/>
          </a:prstGeom>
          <a:noFill/>
        </p:spPr>
      </p:pic>
      <p:sp>
        <p:nvSpPr>
          <p:cNvPr id="6" name="Text Placeholder 2">
            <a:extLst>
              <a:ext uri="{FF2B5EF4-FFF2-40B4-BE49-F238E27FC236}">
                <a16:creationId xmlns:a16="http://schemas.microsoft.com/office/drawing/2014/main" id="{AA9A5CE2-890A-E7A5-9A62-EFF142238222}"/>
              </a:ext>
            </a:extLst>
          </p:cNvPr>
          <p:cNvSpPr txBox="1">
            <a:spLocks/>
          </p:cNvSpPr>
          <p:nvPr/>
        </p:nvSpPr>
        <p:spPr>
          <a:xfrm>
            <a:off x="1300520" y="2525854"/>
            <a:ext cx="8718970" cy="5936828"/>
          </a:xfrm>
          <a:prstGeom prst="rect">
            <a:avLst/>
          </a:prstGeom>
          <a:noFill/>
          <a:ln w="12700">
            <a:noFill/>
            <a:miter lim="400000"/>
          </a:ln>
          <a:extLst>
            <a:ext uri="{C572A759-6A51-4108-AA02-DFA0A04FC94B}">
              <ma14:wrappingTextBoxFlag xmlns:ma14="http://schemas.microsoft.com/office/mac/drawingml/2011/main" xmlns="" val="1"/>
            </a:ext>
          </a:extLst>
        </p:spPr>
        <p:txBody>
          <a:bodyPr vert="horz" lIns="91440" tIns="45720" rIns="91440" bIns="45720" rtlCol="0" anchor="t">
            <a:normAutofit/>
          </a:bodyPr>
          <a:lstStyle>
            <a:lvl1pPr marL="296348" marR="0" indent="-296348" algn="l" defTabSz="778972" rtl="0" latinLnBrk="0">
              <a:lnSpc>
                <a:spcPct val="100000"/>
              </a:lnSpc>
              <a:spcBef>
                <a:spcPts val="2667"/>
              </a:spcBef>
              <a:spcAft>
                <a:spcPts val="0"/>
              </a:spcAft>
              <a:buClrTx/>
              <a:buSzPct val="75000"/>
              <a:buFontTx/>
              <a:buChar char="•"/>
              <a:tabLst/>
              <a:defRPr sz="3413" b="0" i="0" u="none" strike="noStrike" cap="none" spc="0" baseline="0">
                <a:ln>
                  <a:noFill/>
                </a:ln>
                <a:solidFill>
                  <a:srgbClr val="66686B"/>
                </a:solidFill>
                <a:uFillTx/>
                <a:latin typeface="Open Sans"/>
                <a:ea typeface="Open Sans"/>
                <a:cs typeface="Open Sans"/>
                <a:sym typeface="Open Sans"/>
              </a:defRPr>
            </a:lvl1pPr>
            <a:lvl2pPr marL="889044"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2pPr>
            <a:lvl3pPr marL="1481741"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3pPr>
            <a:lvl4pPr marL="2074437"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4pPr>
            <a:lvl5pPr marL="2667133"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5pPr>
            <a:lvl6pPr marL="3259830"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6pPr>
            <a:lvl7pPr marL="3852526"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7pPr>
            <a:lvl8pPr marL="4445222"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8pPr>
            <a:lvl9pPr marL="5037919"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9pPr>
          </a:lstStyle>
          <a:p>
            <a:r>
              <a:rPr lang="en-CH" sz="3200" dirty="0">
                <a:solidFill>
                  <a:srgbClr val="000000"/>
                </a:solidFill>
              </a:rPr>
              <a:t>Three custodian organisations: </a:t>
            </a:r>
            <a:r>
              <a:rPr lang="en-CH" sz="3200" b="1" dirty="0">
                <a:solidFill>
                  <a:srgbClr val="000000"/>
                </a:solidFill>
              </a:rPr>
              <a:t>CHS Alliance, Groupe URD and Sphere </a:t>
            </a:r>
          </a:p>
          <a:p>
            <a:r>
              <a:rPr lang="en-CH" sz="3200" dirty="0">
                <a:solidFill>
                  <a:srgbClr val="000000"/>
                </a:solidFill>
              </a:rPr>
              <a:t>First issued in </a:t>
            </a:r>
            <a:r>
              <a:rPr lang="en-CH" sz="3200" b="1" dirty="0">
                <a:solidFill>
                  <a:srgbClr val="000000"/>
                </a:solidFill>
              </a:rPr>
              <a:t>2014</a:t>
            </a:r>
            <a:r>
              <a:rPr lang="en-CH" sz="3200" dirty="0">
                <a:solidFill>
                  <a:srgbClr val="000000"/>
                </a:solidFill>
              </a:rPr>
              <a:t>, and revised in </a:t>
            </a:r>
            <a:r>
              <a:rPr lang="en-CH" sz="3200" b="1" dirty="0">
                <a:solidFill>
                  <a:srgbClr val="000000"/>
                </a:solidFill>
              </a:rPr>
              <a:t>2024</a:t>
            </a:r>
          </a:p>
          <a:p>
            <a:r>
              <a:rPr lang="en-CH" sz="3200" b="0" dirty="0">
                <a:solidFill>
                  <a:srgbClr val="000000"/>
                </a:solidFill>
              </a:rPr>
              <a:t>Broad consultations</a:t>
            </a:r>
            <a:r>
              <a:rPr lang="en-CH" sz="3200" dirty="0">
                <a:solidFill>
                  <a:srgbClr val="000000"/>
                </a:solidFill>
              </a:rPr>
              <a:t>, with communities and people affected by crisis, NGOs and networks, governments, UN agencies, academics, and donors, for each edition.</a:t>
            </a:r>
            <a:endParaRPr lang="fr-CH" sz="3200" b="0" dirty="0">
              <a:solidFill>
                <a:srgbClr val="000000"/>
              </a:solidFill>
            </a:endParaRPr>
          </a:p>
          <a:p>
            <a:endParaRPr lang="en-GB" sz="2000" dirty="0">
              <a:solidFill>
                <a:srgbClr val="000000"/>
              </a:solidFill>
            </a:endParaRPr>
          </a:p>
          <a:p>
            <a:pPr hangingPunct="1"/>
            <a:endParaRPr lang="en-US" sz="2000" dirty="0">
              <a:solidFill>
                <a:srgbClr val="000000"/>
              </a:solidFill>
            </a:endParaRPr>
          </a:p>
        </p:txBody>
      </p:sp>
      <p:pic>
        <p:nvPicPr>
          <p:cNvPr id="2" name="Picture 1">
            <a:extLst>
              <a:ext uri="{FF2B5EF4-FFF2-40B4-BE49-F238E27FC236}">
                <a16:creationId xmlns:a16="http://schemas.microsoft.com/office/drawing/2014/main" id="{7F6EA8E7-4D46-C0CA-1788-BC26BC8AA4FF}"/>
              </a:ext>
            </a:extLst>
          </p:cNvPr>
          <p:cNvPicPr>
            <a:picLocks noChangeAspect="1"/>
          </p:cNvPicPr>
          <p:nvPr/>
        </p:nvPicPr>
        <p:blipFill>
          <a:blip r:embed="rId4"/>
          <a:stretch>
            <a:fillRect/>
          </a:stretch>
        </p:blipFill>
        <p:spPr>
          <a:xfrm>
            <a:off x="11506722" y="1628952"/>
            <a:ext cx="5019404" cy="6833730"/>
          </a:xfrm>
          <a:prstGeom prst="rect">
            <a:avLst/>
          </a:prstGeom>
        </p:spPr>
      </p:pic>
    </p:spTree>
    <p:extLst>
      <p:ext uri="{BB962C8B-B14F-4D97-AF65-F5344CB8AC3E}">
        <p14:creationId xmlns:p14="http://schemas.microsoft.com/office/powerpoint/2010/main" val="1914439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37C562-1E12-D34A-B485-E4D5C1EEE03A}"/>
              </a:ext>
            </a:extLst>
          </p:cNvPr>
          <p:cNvSpPr>
            <a:spLocks noGrp="1"/>
          </p:cNvSpPr>
          <p:nvPr>
            <p:ph idx="1"/>
          </p:nvPr>
        </p:nvSpPr>
        <p:spPr>
          <a:xfrm>
            <a:off x="8600643" y="3632723"/>
            <a:ext cx="5778638" cy="4217939"/>
          </a:xfrm>
        </p:spPr>
        <p:txBody>
          <a:bodyPr>
            <a:normAutofit lnSpcReduction="10000"/>
          </a:bodyPr>
          <a:lstStyle/>
          <a:p>
            <a:pPr>
              <a:lnSpc>
                <a:spcPct val="100000"/>
              </a:lnSpc>
              <a:spcBef>
                <a:spcPts val="1920"/>
              </a:spcBef>
            </a:pPr>
            <a:r>
              <a:rPr lang="en-US" sz="4000" dirty="0"/>
              <a:t>Resource allocation and monitoring</a:t>
            </a:r>
          </a:p>
          <a:p>
            <a:pPr>
              <a:lnSpc>
                <a:spcPct val="100000"/>
              </a:lnSpc>
              <a:spcBef>
                <a:spcPts val="1920"/>
              </a:spcBef>
            </a:pPr>
            <a:r>
              <a:rPr lang="en-US" sz="4000" dirty="0"/>
              <a:t>Environment</a:t>
            </a:r>
          </a:p>
          <a:p>
            <a:pPr>
              <a:lnSpc>
                <a:spcPct val="100000"/>
              </a:lnSpc>
              <a:spcBef>
                <a:spcPts val="1920"/>
              </a:spcBef>
            </a:pPr>
            <a:r>
              <a:rPr lang="en-US" sz="4000" dirty="0"/>
              <a:t>Fraud &amp; corruption</a:t>
            </a:r>
          </a:p>
          <a:p>
            <a:pPr>
              <a:lnSpc>
                <a:spcPct val="100000"/>
              </a:lnSpc>
              <a:spcBef>
                <a:spcPts val="1920"/>
              </a:spcBef>
            </a:pPr>
            <a:r>
              <a:rPr lang="en-US" sz="4000" dirty="0"/>
              <a:t>Risk assessment &amp; mitigation</a:t>
            </a:r>
          </a:p>
          <a:p>
            <a:endParaRPr lang="en-GB" dirty="0"/>
          </a:p>
        </p:txBody>
      </p:sp>
      <p:sp>
        <p:nvSpPr>
          <p:cNvPr id="3" name="Content Placeholder 2">
            <a:extLst>
              <a:ext uri="{FF2B5EF4-FFF2-40B4-BE49-F238E27FC236}">
                <a16:creationId xmlns:a16="http://schemas.microsoft.com/office/drawing/2014/main" id="{B8D72081-06CC-DC4D-8112-DFEC6C0BA555}"/>
              </a:ext>
            </a:extLst>
          </p:cNvPr>
          <p:cNvSpPr>
            <a:spLocks noGrp="1"/>
          </p:cNvSpPr>
          <p:nvPr>
            <p:ph idx="10"/>
          </p:nvPr>
        </p:nvSpPr>
        <p:spPr>
          <a:xfrm>
            <a:off x="3143091" y="1071296"/>
            <a:ext cx="10915104" cy="1827266"/>
          </a:xfrm>
        </p:spPr>
        <p:txBody>
          <a:bodyPr>
            <a:normAutofit fontScale="92500" lnSpcReduction="20000"/>
          </a:bodyPr>
          <a:lstStyle/>
          <a:p>
            <a:r>
              <a:rPr lang="en-GB" b="1" dirty="0">
                <a:solidFill>
                  <a:srgbClr val="F96101"/>
                </a:solidFill>
              </a:rPr>
              <a:t>Commitment 9</a:t>
            </a:r>
            <a:r>
              <a:rPr lang="en-GB" dirty="0">
                <a:solidFill>
                  <a:srgbClr val="F96101"/>
                </a:solidFill>
              </a:rPr>
              <a:t>|People and communities can expect that resources are managed ethically and responsibly.</a:t>
            </a:r>
          </a:p>
        </p:txBody>
      </p:sp>
      <p:pic>
        <p:nvPicPr>
          <p:cNvPr id="6" name="Picture 5" descr="A blue line drawing of a hand holding a shield with a check mark&#10;&#10;Description automatically generated">
            <a:extLst>
              <a:ext uri="{FF2B5EF4-FFF2-40B4-BE49-F238E27FC236}">
                <a16:creationId xmlns:a16="http://schemas.microsoft.com/office/drawing/2014/main" id="{AB1FCCE4-437F-ED69-F1E0-96869FE2CA3A}"/>
              </a:ext>
            </a:extLst>
          </p:cNvPr>
          <p:cNvPicPr>
            <a:picLocks noChangeAspect="1"/>
          </p:cNvPicPr>
          <p:nvPr/>
        </p:nvPicPr>
        <p:blipFill>
          <a:blip r:embed="rId3"/>
          <a:stretch>
            <a:fillRect/>
          </a:stretch>
        </p:blipFill>
        <p:spPr>
          <a:xfrm>
            <a:off x="3462898" y="3781942"/>
            <a:ext cx="3937564" cy="3919502"/>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4058195" y="8373036"/>
            <a:ext cx="1934839" cy="709432"/>
          </a:xfrm>
          <a:prstGeom prst="rect">
            <a:avLst/>
          </a:prstGeom>
          <a:noFill/>
        </p:spPr>
      </p:pic>
      <p:pic>
        <p:nvPicPr>
          <p:cNvPr id="7" name="Picture 6" descr="C:\Users\betsegaw.botamo\OneDrive - Concern Worldwide\Desktop\images.png"/>
          <p:cNvPicPr/>
          <p:nvPr/>
        </p:nvPicPr>
        <p:blipFill>
          <a:blip r:embed="rId5">
            <a:extLst>
              <a:ext uri="{28A0092B-C50C-407E-A947-70E740481C1C}">
                <a14:useLocalDpi xmlns:a14="http://schemas.microsoft.com/office/drawing/2010/main" val="0"/>
              </a:ext>
            </a:extLst>
          </a:blip>
          <a:srcRect/>
          <a:stretch>
            <a:fillRect/>
          </a:stretch>
        </p:blipFill>
        <p:spPr bwMode="auto">
          <a:xfrm>
            <a:off x="641061" y="8211671"/>
            <a:ext cx="2281433" cy="1327921"/>
          </a:xfrm>
          <a:prstGeom prst="rect">
            <a:avLst/>
          </a:prstGeom>
          <a:noFill/>
          <a:ln>
            <a:noFill/>
          </a:ln>
        </p:spPr>
      </p:pic>
    </p:spTree>
    <p:extLst>
      <p:ext uri="{BB962C8B-B14F-4D97-AF65-F5344CB8AC3E}">
        <p14:creationId xmlns:p14="http://schemas.microsoft.com/office/powerpoint/2010/main" val="1265333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4058195" y="8373036"/>
            <a:ext cx="1934839" cy="709432"/>
          </a:xfrm>
          <a:prstGeom prst="rect">
            <a:avLst/>
          </a:prstGeom>
          <a:noFill/>
        </p:spPr>
      </p:pic>
      <p:pic>
        <p:nvPicPr>
          <p:cNvPr id="7" name="Picture 6" descr="C:\Users\betsegaw.botamo\OneDrive - Concern Worldwide\Desktop\images.png"/>
          <p:cNvPicPr/>
          <p:nvPr/>
        </p:nvPicPr>
        <p:blipFill>
          <a:blip r:embed="rId3">
            <a:extLst>
              <a:ext uri="{28A0092B-C50C-407E-A947-70E740481C1C}">
                <a14:useLocalDpi xmlns:a14="http://schemas.microsoft.com/office/drawing/2010/main" val="0"/>
              </a:ext>
            </a:extLst>
          </a:blip>
          <a:srcRect/>
          <a:stretch>
            <a:fillRect/>
          </a:stretch>
        </p:blipFill>
        <p:spPr bwMode="auto">
          <a:xfrm>
            <a:off x="641061" y="8211671"/>
            <a:ext cx="2281433" cy="1327921"/>
          </a:xfrm>
          <a:prstGeom prst="rect">
            <a:avLst/>
          </a:prstGeom>
          <a:noFill/>
          <a:ln>
            <a:noFill/>
          </a:ln>
        </p:spPr>
      </p:pic>
      <p:sp>
        <p:nvSpPr>
          <p:cNvPr id="8" name="Content Placeholder 7">
            <a:extLst>
              <a:ext uri="{FF2B5EF4-FFF2-40B4-BE49-F238E27FC236}">
                <a16:creationId xmlns:a16="http://schemas.microsoft.com/office/drawing/2014/main" id="{396D4163-18E7-D974-AACA-473D289B86E6}"/>
              </a:ext>
            </a:extLst>
          </p:cNvPr>
          <p:cNvSpPr>
            <a:spLocks noGrp="1"/>
          </p:cNvSpPr>
          <p:nvPr>
            <p:ph idx="10"/>
          </p:nvPr>
        </p:nvSpPr>
        <p:spPr/>
        <p:txBody>
          <a:bodyPr/>
          <a:lstStyle/>
          <a:p>
            <a:r>
              <a:rPr lang="en-CH" dirty="0"/>
              <a:t>It’s all in the Core Humanitarian Standard!</a:t>
            </a:r>
          </a:p>
        </p:txBody>
      </p:sp>
      <p:pic>
        <p:nvPicPr>
          <p:cNvPr id="11" name="Content Placeholder 10">
            <a:extLst>
              <a:ext uri="{FF2B5EF4-FFF2-40B4-BE49-F238E27FC236}">
                <a16:creationId xmlns:a16="http://schemas.microsoft.com/office/drawing/2014/main" id="{0D14EB34-07C8-51C5-3F69-80F485635226}"/>
              </a:ext>
            </a:extLst>
          </p:cNvPr>
          <p:cNvPicPr>
            <a:picLocks noGrp="1" noChangeAspect="1"/>
          </p:cNvPicPr>
          <p:nvPr>
            <p:ph idx="1"/>
          </p:nvPr>
        </p:nvPicPr>
        <p:blipFill>
          <a:blip r:embed="rId4"/>
          <a:stretch>
            <a:fillRect/>
          </a:stretch>
        </p:blipFill>
        <p:spPr>
          <a:xfrm>
            <a:off x="4114800" y="2066301"/>
            <a:ext cx="7126451" cy="6616003"/>
          </a:xfrm>
          <a:prstGeom prst="rect">
            <a:avLst/>
          </a:prstGeom>
        </p:spPr>
      </p:pic>
    </p:spTree>
    <p:extLst>
      <p:ext uri="{BB962C8B-B14F-4D97-AF65-F5344CB8AC3E}">
        <p14:creationId xmlns:p14="http://schemas.microsoft.com/office/powerpoint/2010/main" val="965309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4058195" y="8373036"/>
            <a:ext cx="1934839" cy="709432"/>
          </a:xfrm>
          <a:prstGeom prst="rect">
            <a:avLst/>
          </a:prstGeom>
          <a:noFill/>
        </p:spPr>
      </p:pic>
      <p:pic>
        <p:nvPicPr>
          <p:cNvPr id="7" name="Picture 6" descr="C:\Users\betsegaw.botamo\OneDrive - Concern Worldwide\Desktop\images.png"/>
          <p:cNvPicPr/>
          <p:nvPr/>
        </p:nvPicPr>
        <p:blipFill>
          <a:blip r:embed="rId3">
            <a:extLst>
              <a:ext uri="{28A0092B-C50C-407E-A947-70E740481C1C}">
                <a14:useLocalDpi xmlns:a14="http://schemas.microsoft.com/office/drawing/2010/main" val="0"/>
              </a:ext>
            </a:extLst>
          </a:blip>
          <a:srcRect/>
          <a:stretch>
            <a:fillRect/>
          </a:stretch>
        </p:blipFill>
        <p:spPr bwMode="auto">
          <a:xfrm>
            <a:off x="641061" y="8211671"/>
            <a:ext cx="2281433" cy="1327921"/>
          </a:xfrm>
          <a:prstGeom prst="rect">
            <a:avLst/>
          </a:prstGeom>
          <a:noFill/>
          <a:ln>
            <a:noFill/>
          </a:ln>
        </p:spPr>
      </p:pic>
      <p:sp>
        <p:nvSpPr>
          <p:cNvPr id="8" name="Content Placeholder 7">
            <a:extLst>
              <a:ext uri="{FF2B5EF4-FFF2-40B4-BE49-F238E27FC236}">
                <a16:creationId xmlns:a16="http://schemas.microsoft.com/office/drawing/2014/main" id="{34851D67-32A2-8D22-90E4-03F3F75AE777}"/>
              </a:ext>
            </a:extLst>
          </p:cNvPr>
          <p:cNvSpPr>
            <a:spLocks noGrp="1"/>
          </p:cNvSpPr>
          <p:nvPr>
            <p:ph idx="10"/>
          </p:nvPr>
        </p:nvSpPr>
        <p:spPr/>
        <p:txBody>
          <a:bodyPr/>
          <a:lstStyle/>
          <a:p>
            <a:r>
              <a:rPr lang="en-CH" dirty="0"/>
              <a:t>Group Exercise</a:t>
            </a:r>
          </a:p>
        </p:txBody>
      </p:sp>
      <p:sp>
        <p:nvSpPr>
          <p:cNvPr id="11" name="Content Placeholder 3">
            <a:extLst>
              <a:ext uri="{FF2B5EF4-FFF2-40B4-BE49-F238E27FC236}">
                <a16:creationId xmlns:a16="http://schemas.microsoft.com/office/drawing/2014/main" id="{B86815A8-811F-032A-1FF5-E01673C1F171}"/>
              </a:ext>
            </a:extLst>
          </p:cNvPr>
          <p:cNvSpPr>
            <a:spLocks noGrp="1"/>
          </p:cNvSpPr>
          <p:nvPr>
            <p:ph idx="1"/>
          </p:nvPr>
        </p:nvSpPr>
        <p:spPr>
          <a:xfrm>
            <a:off x="1300163" y="3316288"/>
            <a:ext cx="14739937" cy="5127625"/>
          </a:xfrm>
        </p:spPr>
        <p:txBody>
          <a:bodyPr/>
          <a:lstStyle/>
          <a:p>
            <a:r>
              <a:rPr lang="en-IE" dirty="0"/>
              <a:t>Form four small groups.</a:t>
            </a:r>
            <a:endParaRPr lang="en-CH" dirty="0"/>
          </a:p>
          <a:p>
            <a:r>
              <a:rPr lang="en-CH" dirty="0"/>
              <a:t>Access the CHS commitments here: </a:t>
            </a:r>
            <a:r>
              <a:rPr lang="fr-FR" dirty="0">
                <a:hlinkClick r:id="rId4"/>
              </a:rPr>
              <a:t>https://handbook.hspstandards.org/en/chs/2024/#ch001</a:t>
            </a:r>
            <a:endParaRPr lang="en-CH" dirty="0"/>
          </a:p>
          <a:p>
            <a:r>
              <a:rPr lang="en-IE" dirty="0"/>
              <a:t>Pick two </a:t>
            </a:r>
            <a:r>
              <a:rPr lang="en-IE" b="1" dirty="0"/>
              <a:t>CHS commitments </a:t>
            </a:r>
            <a:r>
              <a:rPr lang="en-IE" dirty="0"/>
              <a:t>in which we should further improve as a humanitarian organization. Which requirements are the most difficult to realize? Why?</a:t>
            </a:r>
          </a:p>
          <a:p>
            <a:r>
              <a:rPr lang="en-IE" dirty="0"/>
              <a:t>Use 10 minutes for group discussion and 10 minutes for reflection in the larger group. </a:t>
            </a:r>
          </a:p>
        </p:txBody>
      </p:sp>
    </p:spTree>
    <p:extLst>
      <p:ext uri="{BB962C8B-B14F-4D97-AF65-F5344CB8AC3E}">
        <p14:creationId xmlns:p14="http://schemas.microsoft.com/office/powerpoint/2010/main" val="1148799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299" y="303505"/>
            <a:ext cx="13459645" cy="1130300"/>
          </a:xfrm>
        </p:spPr>
        <p:txBody>
          <a:bodyPr>
            <a:normAutofit/>
          </a:bodyPr>
          <a:lstStyle/>
          <a:p>
            <a:r>
              <a:rPr lang="en-IE" sz="5120" b="0" dirty="0">
                <a:solidFill>
                  <a:srgbClr val="000000"/>
                </a:solidFill>
                <a:latin typeface="Calibri" panose="020F0502020204030204" pitchFamily="34" charset="0"/>
                <a:ea typeface="Calibri" panose="020F0502020204030204" pitchFamily="34" charset="0"/>
                <a:cs typeface="Calibri" panose="020F0502020204030204" pitchFamily="34" charset="0"/>
              </a:rPr>
              <a:t>Key messages</a:t>
            </a:r>
          </a:p>
        </p:txBody>
      </p:sp>
      <p:sp>
        <p:nvSpPr>
          <p:cNvPr id="3" name="Text Placeholder 2"/>
          <p:cNvSpPr>
            <a:spLocks noGrp="1"/>
          </p:cNvSpPr>
          <p:nvPr>
            <p:ph type="body" sz="half" idx="1"/>
          </p:nvPr>
        </p:nvSpPr>
        <p:spPr>
          <a:xfrm>
            <a:off x="825134" y="1658197"/>
            <a:ext cx="14737977" cy="6454588"/>
          </a:xfrm>
        </p:spPr>
        <p:txBody>
          <a:bodyPr>
            <a:normAutofit fontScale="85000" lnSpcReduction="20000"/>
          </a:bodyPr>
          <a:lstStyle/>
          <a:p>
            <a:pPr marL="571500" lvl="0" indent="-571500">
              <a:buFont typeface="Arial" panose="020B0604020202020204" pitchFamily="34" charset="0"/>
              <a:buChar char="•"/>
            </a:pPr>
            <a:r>
              <a:rPr lang="en-GB" dirty="0"/>
              <a:t>The </a:t>
            </a:r>
            <a:r>
              <a:rPr lang="en-GB" b="1" dirty="0"/>
              <a:t>CHS provides guidance </a:t>
            </a:r>
            <a:r>
              <a:rPr lang="en-GB" dirty="0"/>
              <a:t>for both individuals and humanitarian organisations </a:t>
            </a:r>
            <a:r>
              <a:rPr lang="en-GB" dirty="0">
                <a:solidFill>
                  <a:srgbClr val="00B0F0"/>
                </a:solidFill>
              </a:rPr>
              <a:t>to improve quality and accountability </a:t>
            </a:r>
            <a:r>
              <a:rPr lang="en-GB" dirty="0"/>
              <a:t>across all</a:t>
            </a:r>
            <a:r>
              <a:rPr lang="en-GB" dirty="0">
                <a:solidFill>
                  <a:srgbClr val="00B0F0"/>
                </a:solidFill>
              </a:rPr>
              <a:t> their work with people and communities affected by crisis</a:t>
            </a:r>
            <a:r>
              <a:rPr lang="en-GB" dirty="0"/>
              <a:t>.</a:t>
            </a:r>
            <a:endParaRPr lang="en-IE" dirty="0"/>
          </a:p>
          <a:p>
            <a:pPr marL="571500" lvl="0" indent="-571500">
              <a:buFont typeface="Arial" panose="020B0604020202020204" pitchFamily="34" charset="0"/>
              <a:buChar char="•"/>
            </a:pPr>
            <a:r>
              <a:rPr lang="en-GB" dirty="0"/>
              <a:t>Communities </a:t>
            </a:r>
            <a:r>
              <a:rPr lang="en-GB" dirty="0">
                <a:solidFill>
                  <a:srgbClr val="00B0F0"/>
                </a:solidFill>
              </a:rPr>
              <a:t>affected by crisis</a:t>
            </a:r>
            <a:r>
              <a:rPr lang="en-GB" dirty="0"/>
              <a:t> should be </a:t>
            </a:r>
            <a:r>
              <a:rPr lang="en-GB" b="1" dirty="0"/>
              <a:t>consulted, collaborated with</a:t>
            </a:r>
            <a:r>
              <a:rPr lang="en-GB" dirty="0"/>
              <a:t>, </a:t>
            </a:r>
            <a:r>
              <a:rPr lang="en-GB" dirty="0">
                <a:solidFill>
                  <a:srgbClr val="00B0F0"/>
                </a:solidFill>
              </a:rPr>
              <a:t>take part in the decisions that affect them, </a:t>
            </a:r>
            <a:r>
              <a:rPr lang="en-GB" dirty="0"/>
              <a:t>and </a:t>
            </a:r>
            <a:r>
              <a:rPr lang="en-GB" b="1" dirty="0"/>
              <a:t>provided with feedback mechanisms </a:t>
            </a:r>
            <a:r>
              <a:rPr lang="en-GB" dirty="0"/>
              <a:t>to enable humanitarian actors to better assist them in the fulfilment of their needs.</a:t>
            </a:r>
            <a:endParaRPr lang="en-IE" dirty="0"/>
          </a:p>
          <a:p>
            <a:pPr marL="571500" lvl="0" indent="-571500">
              <a:buFont typeface="Arial" panose="020B0604020202020204" pitchFamily="34" charset="0"/>
              <a:buChar char="•"/>
            </a:pPr>
            <a:r>
              <a:rPr lang="en-GB" dirty="0"/>
              <a:t>Humanitarians should </a:t>
            </a:r>
            <a:r>
              <a:rPr lang="en-GB" b="1" dirty="0"/>
              <a:t>hold themselves accountable </a:t>
            </a:r>
            <a:r>
              <a:rPr lang="en-GB" dirty="0"/>
              <a:t>to the communities and people affected by crisis, staff, donors, governments and other stakeholders.</a:t>
            </a:r>
            <a:endParaRPr lang="en-IE" dirty="0"/>
          </a:p>
          <a:p>
            <a:pPr marL="571500" indent="-571500">
              <a:buFont typeface="Arial" panose="020B0604020202020204" pitchFamily="34" charset="0"/>
              <a:buChar char="•"/>
            </a:pPr>
            <a:r>
              <a:rPr lang="en-GB" dirty="0"/>
              <a:t>At the </a:t>
            </a:r>
            <a:r>
              <a:rPr lang="en-GB" b="1" dirty="0"/>
              <a:t>centre of all the commitments</a:t>
            </a:r>
            <a:r>
              <a:rPr lang="en-GB" dirty="0"/>
              <a:t> are the communities and people affected by crisis.</a:t>
            </a:r>
            <a:endParaRPr lang="en-IE" dirty="0"/>
          </a:p>
        </p:txBody>
      </p:sp>
      <p:sp>
        <p:nvSpPr>
          <p:cNvPr id="4" name="Slide Number Placeholder 3"/>
          <p:cNvSpPr>
            <a:spLocks noGrp="1"/>
          </p:cNvSpPr>
          <p:nvPr>
            <p:ph type="sldNum" sz="quarter" idx="2"/>
          </p:nvPr>
        </p:nvSpPr>
        <p:spPr/>
        <p:txBody>
          <a:bodyPr/>
          <a:lstStyle/>
          <a:p>
            <a:fld id="{86CB4B4D-7CA3-9044-876B-883B54F8677D}" type="slidenum">
              <a:rPr lang="en-IE" smtClean="0"/>
              <a:t>23</a:t>
            </a:fld>
            <a:endParaRPr lang="en-IE"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4006139" y="8337177"/>
            <a:ext cx="1879319" cy="744488"/>
          </a:xfrm>
          <a:prstGeom prst="rect">
            <a:avLst/>
          </a:prstGeom>
          <a:noFill/>
        </p:spPr>
      </p:pic>
    </p:spTree>
    <p:extLst>
      <p:ext uri="{BB962C8B-B14F-4D97-AF65-F5344CB8AC3E}">
        <p14:creationId xmlns:p14="http://schemas.microsoft.com/office/powerpoint/2010/main" val="78587746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4554071" y="6884894"/>
            <a:ext cx="3621741" cy="1308847"/>
          </a:xfrm>
          <a:prstGeom prst="rect">
            <a:avLst/>
          </a:prstGeom>
          <a:noFill/>
        </p:spPr>
      </p:pic>
      <p:pic>
        <p:nvPicPr>
          <p:cNvPr id="4" name="Picture 3">
            <a:extLst>
              <a:ext uri="{FF2B5EF4-FFF2-40B4-BE49-F238E27FC236}">
                <a16:creationId xmlns:a16="http://schemas.microsoft.com/office/drawing/2014/main" id="{EB3581C4-EF8A-4526-B9EF-CC378DEF0D12}"/>
              </a:ext>
            </a:extLst>
          </p:cNvPr>
          <p:cNvPicPr>
            <a:picLocks noChangeAspect="1"/>
          </p:cNvPicPr>
          <p:nvPr/>
        </p:nvPicPr>
        <p:blipFill>
          <a:blip r:embed="rId4"/>
          <a:stretch>
            <a:fillRect/>
          </a:stretch>
        </p:blipFill>
        <p:spPr>
          <a:xfrm>
            <a:off x="4333046" y="1337597"/>
            <a:ext cx="3991803" cy="1343396"/>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idx="10"/>
          </p:nvPr>
        </p:nvSpPr>
        <p:spPr>
          <a:xfrm>
            <a:off x="1300520" y="766496"/>
            <a:ext cx="14739224" cy="1003182"/>
          </a:xfrm>
          <a:prstGeom prst="rect">
            <a:avLst/>
          </a:prstGeom>
          <a:noFill/>
          <a:ln>
            <a:noFill/>
          </a:ln>
        </p:spPr>
        <p:txBody>
          <a:bodyPr vert="horz" lIns="130048" tIns="65024" rIns="130048" bIns="65024"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sz="3600" baseline="0">
                <a:solidFill>
                  <a:srgbClr val="66686B"/>
                </a:solidFill>
              </a:defRPr>
            </a:lvl1pPr>
          </a:lstStyle>
          <a:p>
            <a:pPr>
              <a:defRPr/>
            </a:pPr>
            <a:r>
              <a:rPr lang="en-CH" noProof="0" dirty="0">
                <a:ea typeface="+mn-lt"/>
                <a:cs typeface="+mn-lt"/>
              </a:rPr>
              <a:t>Learning Objectives</a:t>
            </a:r>
            <a:endParaRPr lang="en-GB" noProof="0" dirty="0">
              <a:ea typeface="+mn-lt"/>
              <a:cs typeface="+mn-lt"/>
            </a:endParaRPr>
          </a:p>
          <a:p>
            <a:pPr>
              <a:defRPr/>
            </a:pPr>
            <a:endParaRPr lang="en-GB" noProof="0" dirty="0">
              <a:solidFill>
                <a:srgbClr val="00B050"/>
              </a:solidFill>
              <a:cs typeface="Calibri"/>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3751859" y="8462682"/>
            <a:ext cx="2287885" cy="730895"/>
          </a:xfrm>
          <a:prstGeom prst="rect">
            <a:avLst/>
          </a:prstGeom>
          <a:noFill/>
        </p:spPr>
      </p:pic>
      <p:sp>
        <p:nvSpPr>
          <p:cNvPr id="4" name="Title 1">
            <a:extLst>
              <a:ext uri="{FF2B5EF4-FFF2-40B4-BE49-F238E27FC236}">
                <a16:creationId xmlns:a16="http://schemas.microsoft.com/office/drawing/2014/main" id="{68643AAE-94D8-064C-69A1-5DDEB529249A}"/>
              </a:ext>
            </a:extLst>
          </p:cNvPr>
          <p:cNvSpPr txBox="1">
            <a:spLocks/>
          </p:cNvSpPr>
          <p:nvPr/>
        </p:nvSpPr>
        <p:spPr>
          <a:xfrm>
            <a:off x="1502140" y="2222915"/>
            <a:ext cx="9870710" cy="1130300"/>
          </a:xfrm>
          <a:prstGeom prst="rect">
            <a:avLst/>
          </a:prstGeom>
        </p:spPr>
        <p:txBody>
          <a:bodyPr>
            <a:noAutofit/>
          </a:bodyPr>
          <a:lstStyle>
            <a:lvl1pPr marL="0" marR="0" indent="0" algn="l" defTabSz="778972" rtl="0" latinLnBrk="0">
              <a:lnSpc>
                <a:spcPct val="100000"/>
              </a:lnSpc>
              <a:spcBef>
                <a:spcPts val="0"/>
              </a:spcBef>
              <a:spcAft>
                <a:spcPts val="0"/>
              </a:spcAft>
              <a:buClrTx/>
              <a:buSzTx/>
              <a:buFontTx/>
              <a:buNone/>
              <a:tabLst/>
              <a:defRPr sz="6400" b="1" i="0" u="none" strike="noStrike" cap="none" spc="0" baseline="0">
                <a:ln>
                  <a:noFill/>
                </a:ln>
                <a:solidFill>
                  <a:srgbClr val="00B297"/>
                </a:solidFill>
                <a:uFillTx/>
                <a:latin typeface="Open Sans Regular"/>
                <a:ea typeface="Open Sans Regular"/>
                <a:cs typeface="Open Sans Regular"/>
                <a:sym typeface="Open Sans Regular"/>
              </a:defRPr>
            </a:lvl1pPr>
            <a:lvl2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2pPr>
            <a:lvl3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3pPr>
            <a:lvl4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4pPr>
            <a:lvl5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5pPr>
            <a:lvl6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6pPr>
            <a:lvl7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7pPr>
            <a:lvl8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8pPr>
            <a:lvl9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9pPr>
          </a:lstStyle>
          <a:p>
            <a:pPr hangingPunct="1"/>
            <a:r>
              <a:rPr lang="en-US" sz="3600" dirty="0">
                <a:solidFill>
                  <a:srgbClr val="000000"/>
                </a:solidFill>
              </a:rPr>
              <a:t>By the end of this session, you will be able to:</a:t>
            </a:r>
          </a:p>
        </p:txBody>
      </p:sp>
      <p:sp>
        <p:nvSpPr>
          <p:cNvPr id="6" name="Text Placeholder 2">
            <a:extLst>
              <a:ext uri="{FF2B5EF4-FFF2-40B4-BE49-F238E27FC236}">
                <a16:creationId xmlns:a16="http://schemas.microsoft.com/office/drawing/2014/main" id="{8A3ECD2A-0EFD-1AB0-4853-FBD9CF1361AE}"/>
              </a:ext>
            </a:extLst>
          </p:cNvPr>
          <p:cNvSpPr txBox="1">
            <a:spLocks/>
          </p:cNvSpPr>
          <p:nvPr/>
        </p:nvSpPr>
        <p:spPr>
          <a:xfrm>
            <a:off x="1300519" y="3806452"/>
            <a:ext cx="13710881" cy="3724233"/>
          </a:xfrm>
          <a:prstGeom prst="rect">
            <a:avLst/>
          </a:prstGeom>
          <a:noFill/>
          <a:ln w="12700">
            <a:noFill/>
            <a:miter lim="400000"/>
          </a:ln>
          <a:extLst>
            <a:ext uri="{C572A759-6A51-4108-AA02-DFA0A04FC94B}">
              <ma14:wrappingTextBoxFlag xmlns:ma14="http://schemas.microsoft.com/office/mac/drawingml/2011/main" xmlns="" val="1"/>
            </a:ext>
          </a:extLst>
        </p:spPr>
        <p:txBody>
          <a:bodyPr vert="horz" lIns="91440" tIns="45720" rIns="91440" bIns="45720" rtlCol="0" anchor="t">
            <a:normAutofit/>
          </a:bodyPr>
          <a:lstStyle>
            <a:lvl1pPr marL="296348" marR="0" indent="-296348" algn="l" defTabSz="778972" rtl="0" latinLnBrk="0">
              <a:lnSpc>
                <a:spcPct val="100000"/>
              </a:lnSpc>
              <a:spcBef>
                <a:spcPts val="2667"/>
              </a:spcBef>
              <a:spcAft>
                <a:spcPts val="0"/>
              </a:spcAft>
              <a:buClrTx/>
              <a:buSzPct val="75000"/>
              <a:buFontTx/>
              <a:buChar char="•"/>
              <a:tabLst/>
              <a:defRPr sz="3413" b="0" i="0" u="none" strike="noStrike" cap="none" spc="0" baseline="0">
                <a:ln>
                  <a:noFill/>
                </a:ln>
                <a:solidFill>
                  <a:srgbClr val="66686B"/>
                </a:solidFill>
                <a:uFillTx/>
                <a:latin typeface="Open Sans"/>
                <a:ea typeface="Open Sans"/>
                <a:cs typeface="Open Sans"/>
                <a:sym typeface="Open Sans"/>
              </a:defRPr>
            </a:lvl1pPr>
            <a:lvl2pPr marL="889044"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2pPr>
            <a:lvl3pPr marL="1481741"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3pPr>
            <a:lvl4pPr marL="2074437"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4pPr>
            <a:lvl5pPr marL="2667133"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5pPr>
            <a:lvl6pPr marL="3259830"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6pPr>
            <a:lvl7pPr marL="3852526"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7pPr>
            <a:lvl8pPr marL="4445222"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8pPr>
            <a:lvl9pPr marL="5037919"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9pPr>
          </a:lstStyle>
          <a:p>
            <a:pPr hangingPunct="1"/>
            <a:r>
              <a:rPr lang="en-US" sz="3600" dirty="0">
                <a:solidFill>
                  <a:srgbClr val="00B0F0"/>
                </a:solidFill>
              </a:rPr>
              <a:t>Articulate</a:t>
            </a:r>
            <a:r>
              <a:rPr lang="en-US" sz="3600" dirty="0">
                <a:solidFill>
                  <a:srgbClr val="000000"/>
                </a:solidFill>
              </a:rPr>
              <a:t> the nine commitments of the Core Humanitarian Standard (CHS) </a:t>
            </a:r>
            <a:r>
              <a:rPr lang="en-US" sz="3600" dirty="0">
                <a:solidFill>
                  <a:srgbClr val="00B0F0"/>
                </a:solidFill>
              </a:rPr>
              <a:t>and how they apply </a:t>
            </a:r>
            <a:r>
              <a:rPr lang="en-US" sz="3600" dirty="0">
                <a:solidFill>
                  <a:srgbClr val="000000"/>
                </a:solidFill>
              </a:rPr>
              <a:t>to your own work</a:t>
            </a:r>
          </a:p>
          <a:p>
            <a:pPr hangingPunct="1"/>
            <a:r>
              <a:rPr lang="en-US" sz="3600" dirty="0">
                <a:solidFill>
                  <a:srgbClr val="000000"/>
                </a:solidFill>
              </a:rPr>
              <a:t>Identify challenges to humanitarians in meeting the commitments of the CHS and propose ways to overcome them</a:t>
            </a:r>
          </a:p>
        </p:txBody>
      </p:sp>
    </p:spTree>
    <p:extLst>
      <p:ext uri="{BB962C8B-B14F-4D97-AF65-F5344CB8AC3E}">
        <p14:creationId xmlns:p14="http://schemas.microsoft.com/office/powerpoint/2010/main" val="265985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nline Media 3" title="Introduction to the Core Humanitarian Standard (CHS) with English Subtitle">
            <a:hlinkClick r:id="" action="ppaction://media"/>
            <a:extLst>
              <a:ext uri="{FF2B5EF4-FFF2-40B4-BE49-F238E27FC236}">
                <a16:creationId xmlns:a16="http://schemas.microsoft.com/office/drawing/2014/main" id="{D6F28A14-4963-4DF2-9D93-98E5B3D0B087}"/>
              </a:ext>
            </a:extLst>
          </p:cNvPr>
          <p:cNvPicPr>
            <a:picLocks noRot="1" noChangeAspect="1"/>
          </p:cNvPicPr>
          <p:nvPr>
            <a:videoFile r:link="rId1"/>
          </p:nvPr>
        </p:nvPicPr>
        <p:blipFill>
          <a:blip r:embed="rId5"/>
          <a:stretch>
            <a:fillRect/>
          </a:stretch>
        </p:blipFill>
        <p:spPr>
          <a:xfrm>
            <a:off x="1269979" y="1064466"/>
            <a:ext cx="14800303" cy="8325170"/>
          </a:xfrm>
          <a:prstGeom prst="rect">
            <a:avLst/>
          </a:prstGeom>
        </p:spPr>
      </p:pic>
      <p:sp>
        <p:nvSpPr>
          <p:cNvPr id="2" name="Title 1">
            <a:extLst>
              <a:ext uri="{FF2B5EF4-FFF2-40B4-BE49-F238E27FC236}">
                <a16:creationId xmlns:a16="http://schemas.microsoft.com/office/drawing/2014/main" id="{691CDCC7-6121-4ABA-9B6E-1D1B2EB10C87}"/>
              </a:ext>
            </a:extLst>
          </p:cNvPr>
          <p:cNvSpPr>
            <a:spLocks noGrp="1"/>
          </p:cNvSpPr>
          <p:nvPr>
            <p:ph type="title"/>
          </p:nvPr>
        </p:nvSpPr>
        <p:spPr>
          <a:xfrm>
            <a:off x="1269979" y="363964"/>
            <a:ext cx="13953493" cy="1130300"/>
          </a:xfrm>
        </p:spPr>
        <p:txBody>
          <a:bodyPr>
            <a:normAutofit/>
          </a:bodyPr>
          <a:lstStyle/>
          <a:p>
            <a:r>
              <a:rPr lang="en-US" sz="2400" dirty="0">
                <a:solidFill>
                  <a:srgbClr val="000000"/>
                </a:solidFill>
              </a:rPr>
              <a:t>Introduction to the CHS: </a:t>
            </a:r>
            <a:r>
              <a:rPr lang="en-US" sz="2700" dirty="0">
                <a:solidFill>
                  <a:srgbClr val="000000"/>
                </a:solidFill>
              </a:rPr>
              <a:t>https://www.youtube.com/watch?v=dAkxy3o9vDY</a:t>
            </a:r>
          </a:p>
        </p:txBody>
      </p:sp>
    </p:spTree>
    <p:extLst>
      <p:ext uri="{BB962C8B-B14F-4D97-AF65-F5344CB8AC3E}">
        <p14:creationId xmlns:p14="http://schemas.microsoft.com/office/powerpoint/2010/main" val="29377269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display="0">
                  <p:stCondLst>
                    <p:cond delay="indefinite"/>
                  </p:stCondLst>
                </p:cTn>
                <p:tgtEl>
                  <p:spTgt spid="4"/>
                </p:tgtEl>
              </p:cMediaNode>
            </p:video>
          </p:childTnLst>
        </p:cTn>
      </p:par>
    </p:tnLst>
  </p:timing>
  <p:extLst>
    <p:ext uri="{6950BFC3-D8DA-4A85-94F7-54DA5524770B}">
      <p188:commentRel xmlns:p188="http://schemas.microsoft.com/office/powerpoint/2018/8/main" r:id="rId4"/>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idx="10"/>
          </p:nvPr>
        </p:nvSpPr>
        <p:spPr>
          <a:prstGeom prst="rect">
            <a:avLst/>
          </a:prstGeom>
          <a:noFill/>
          <a:ln>
            <a:noFill/>
          </a:ln>
        </p:spPr>
        <p:txBody>
          <a:bodyPr vert="horz" lIns="130048" tIns="65024" rIns="130048" bIns="65024"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sz="3600" baseline="0">
                <a:solidFill>
                  <a:srgbClr val="66686B"/>
                </a:solidFill>
              </a:defRPr>
            </a:lvl1pPr>
          </a:lstStyle>
          <a:p>
            <a:pPr>
              <a:defRPr/>
            </a:pPr>
            <a:r>
              <a:rPr lang="en-GB" noProof="0" dirty="0">
                <a:ea typeface="+mn-lt"/>
                <a:cs typeface="+mn-lt"/>
              </a:rPr>
              <a:t>The CHS as a standard</a:t>
            </a:r>
          </a:p>
          <a:p>
            <a:pPr>
              <a:defRPr/>
            </a:pPr>
            <a:endParaRPr lang="en-GB" noProof="0" dirty="0">
              <a:solidFill>
                <a:srgbClr val="00B050"/>
              </a:solidFill>
              <a:cs typeface="Calibri"/>
            </a:endParaRPr>
          </a:p>
        </p:txBody>
      </p:sp>
      <p:sp>
        <p:nvSpPr>
          <p:cNvPr id="7" name="Text Placeholder 2"/>
          <p:cNvSpPr>
            <a:spLocks noGrp="1"/>
          </p:cNvSpPr>
          <p:nvPr>
            <p:ph idx="1"/>
          </p:nvPr>
        </p:nvSpPr>
        <p:spPr>
          <a:xfrm>
            <a:off x="3143092" y="2473747"/>
            <a:ext cx="11296808" cy="6208556"/>
          </a:xfrm>
          <a:prstGeom prst="rect">
            <a:avLst/>
          </a:prstGeom>
          <a:noFill/>
          <a:ln>
            <a:noFill/>
          </a:ln>
        </p:spPr>
        <p:txBody>
          <a:bodyPr vert="horz" lIns="130048" tIns="65024" rIns="130048" bIns="65024" rtlCol="0" anchor="t">
            <a:normAutofit lnSpcReduction="10000"/>
          </a:bodyPr>
          <a:lstStyle>
            <a:lvl1pPr algn="l">
              <a:defRPr sz="2400">
                <a:solidFill>
                  <a:srgbClr val="66686B"/>
                </a:solidFill>
              </a:defRPr>
            </a:lvl1pPr>
          </a:lstStyle>
          <a:p>
            <a:r>
              <a:rPr lang="en-GB" altLang="fr-FR" sz="3600" noProof="0" dirty="0">
                <a:ea typeface="ＭＳ Ｐゴシック" pitchFamily="34" charset="-128"/>
              </a:rPr>
              <a:t>Puts </a:t>
            </a:r>
            <a:r>
              <a:rPr lang="en-GB" altLang="fr-FR" sz="3600" b="1" noProof="0" dirty="0">
                <a:ea typeface="ＭＳ Ｐゴシック" pitchFamily="34" charset="-128"/>
              </a:rPr>
              <a:t>Communities and people affected by crisis </a:t>
            </a:r>
            <a:r>
              <a:rPr lang="en-GB" altLang="fr-FR" sz="3600" noProof="0" dirty="0">
                <a:ea typeface="ＭＳ Ｐゴシック" pitchFamily="34" charset="-128"/>
              </a:rPr>
              <a:t>at the </a:t>
            </a:r>
            <a:r>
              <a:rPr lang="en-GB" altLang="fr-FR" sz="3600" b="1" noProof="0" dirty="0">
                <a:ea typeface="ＭＳ Ｐゴシック" pitchFamily="34" charset="-128"/>
              </a:rPr>
              <a:t>centre</a:t>
            </a:r>
          </a:p>
          <a:p>
            <a:r>
              <a:rPr lang="en-GB" altLang="fr-FR" sz="3600" noProof="0" dirty="0">
                <a:ea typeface="ＭＳ Ｐゴシック" pitchFamily="34" charset="-128"/>
              </a:rPr>
              <a:t>Based on the </a:t>
            </a:r>
            <a:r>
              <a:rPr lang="en-GB" altLang="fr-FR" sz="3600" b="1" noProof="0" dirty="0">
                <a:ea typeface="ＭＳ Ｐゴシック" pitchFamily="34" charset="-128"/>
              </a:rPr>
              <a:t>humanitarian principles</a:t>
            </a:r>
          </a:p>
          <a:p>
            <a:r>
              <a:rPr lang="en-GB" altLang="fr-FR" sz="3600" dirty="0">
                <a:ea typeface="ＭＳ Ｐゴシック" pitchFamily="34" charset="-128"/>
              </a:rPr>
              <a:t>Builds on the </a:t>
            </a:r>
            <a:r>
              <a:rPr lang="en-GB" altLang="fr-FR" sz="3600" b="1" dirty="0">
                <a:ea typeface="ＭＳ Ｐゴシック" pitchFamily="34" charset="-128"/>
              </a:rPr>
              <a:t>Sphere Humanitarian Charter</a:t>
            </a:r>
            <a:endParaRPr lang="en-GB" altLang="fr-FR" sz="3600" b="1" noProof="0" dirty="0">
              <a:ea typeface="ＭＳ Ｐゴシック" pitchFamily="34" charset="-128"/>
            </a:endParaRPr>
          </a:p>
          <a:p>
            <a:r>
              <a:rPr lang="en-GB" sz="3600" b="1" noProof="0" dirty="0"/>
              <a:t>Nine Commitments</a:t>
            </a:r>
            <a:endParaRPr lang="en-GB" sz="3600" noProof="0" dirty="0"/>
          </a:p>
          <a:p>
            <a:pPr marL="0" indent="0">
              <a:buNone/>
            </a:pPr>
            <a:endParaRPr lang="en-GB" sz="3600" noProof="0" dirty="0"/>
          </a:p>
          <a:p>
            <a:pPr marL="0" indent="0">
              <a:spcBef>
                <a:spcPts val="0"/>
              </a:spcBef>
              <a:buNone/>
            </a:pPr>
            <a:r>
              <a:rPr lang="en-GB" sz="3600" noProof="0" dirty="0"/>
              <a:t>Each commitment is accompanied by </a:t>
            </a:r>
          </a:p>
          <a:p>
            <a:pPr marL="0" indent="0">
              <a:spcBef>
                <a:spcPts val="0"/>
              </a:spcBef>
              <a:buNone/>
            </a:pPr>
            <a:r>
              <a:rPr lang="en-GB" sz="3600" dirty="0"/>
              <a:t>s</a:t>
            </a:r>
            <a:r>
              <a:rPr lang="en-GB" sz="3600" noProof="0" dirty="0" err="1"/>
              <a:t>upporting</a:t>
            </a:r>
            <a:r>
              <a:rPr lang="en-GB" sz="3600" noProof="0" dirty="0"/>
              <a:t> </a:t>
            </a:r>
            <a:r>
              <a:rPr lang="en-GB" sz="3600" b="1" noProof="0" dirty="0"/>
              <a:t>requirements</a:t>
            </a:r>
            <a:r>
              <a:rPr lang="en-GB" sz="3600" noProof="0" dirty="0"/>
              <a:t> – what needs to be done to achieve the commitment.</a:t>
            </a:r>
          </a:p>
          <a:p>
            <a:pPr marL="0" indent="0">
              <a:buNone/>
            </a:pPr>
            <a:endParaRPr lang="en-GB" noProof="0" dirty="0"/>
          </a:p>
        </p:txBody>
      </p:sp>
    </p:spTree>
    <p:extLst>
      <p:ext uri="{BB962C8B-B14F-4D97-AF65-F5344CB8AC3E}">
        <p14:creationId xmlns:p14="http://schemas.microsoft.com/office/powerpoint/2010/main" val="99725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idx="10"/>
          </p:nvPr>
        </p:nvSpPr>
        <p:spPr>
          <a:xfrm>
            <a:off x="1300520" y="766496"/>
            <a:ext cx="14739224" cy="1003182"/>
          </a:xfrm>
          <a:prstGeom prst="rect">
            <a:avLst/>
          </a:prstGeom>
          <a:noFill/>
          <a:ln>
            <a:noFill/>
          </a:ln>
        </p:spPr>
        <p:txBody>
          <a:bodyPr vert="horz" lIns="130048" tIns="65024" rIns="130048" bIns="65024"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sz="3600" baseline="0">
                <a:solidFill>
                  <a:srgbClr val="66686B"/>
                </a:solidFill>
              </a:defRPr>
            </a:lvl1pPr>
          </a:lstStyle>
          <a:p>
            <a:pPr>
              <a:defRPr/>
            </a:pPr>
            <a:r>
              <a:rPr lang="en-GB" noProof="0" dirty="0">
                <a:ea typeface="+mn-lt"/>
                <a:cs typeface="+mn-lt"/>
              </a:rPr>
              <a:t>Humanitarian Principles</a:t>
            </a:r>
          </a:p>
          <a:p>
            <a:pPr>
              <a:defRPr/>
            </a:pPr>
            <a:endParaRPr lang="en-GB" noProof="0" dirty="0">
              <a:solidFill>
                <a:srgbClr val="00B050"/>
              </a:solidFill>
              <a:cs typeface="Calibri"/>
            </a:endParaRPr>
          </a:p>
        </p:txBody>
      </p:sp>
      <p:sp>
        <p:nvSpPr>
          <p:cNvPr id="7" name="Subtitle 2">
            <a:extLst>
              <a:ext uri="{FF2B5EF4-FFF2-40B4-BE49-F238E27FC236}">
                <a16:creationId xmlns:a16="http://schemas.microsoft.com/office/drawing/2014/main" id="{2E0949DD-477F-E94D-BBC9-C024C8AC5B0F}"/>
              </a:ext>
            </a:extLst>
          </p:cNvPr>
          <p:cNvSpPr txBox="1">
            <a:spLocks/>
          </p:cNvSpPr>
          <p:nvPr/>
        </p:nvSpPr>
        <p:spPr>
          <a:xfrm>
            <a:off x="1300520" y="2651424"/>
            <a:ext cx="12451339" cy="6270055"/>
          </a:xfrm>
          <a:prstGeom prst="rect">
            <a:avLst/>
          </a:prstGeom>
          <a:noFill/>
          <a:ln>
            <a:noFill/>
          </a:ln>
        </p:spPr>
        <p:txBody>
          <a:bodyPr vert="horz" lIns="130048" tIns="65024" rIns="130048" bIns="65024"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rgbClr val="66686B"/>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3600" b="1" dirty="0">
                <a:latin typeface="Open Sans" panose="020B0606030504020204" pitchFamily="34" charset="0"/>
                <a:ea typeface="Open Sans" panose="020B0606030504020204" pitchFamily="34" charset="0"/>
                <a:cs typeface="Open Sans" panose="020B0606030504020204" pitchFamily="34" charset="0"/>
              </a:rPr>
              <a:t>Humanity</a:t>
            </a:r>
            <a:r>
              <a:rPr lang="en-GB" sz="3600" dirty="0">
                <a:latin typeface="Open Sans" panose="020B0606030504020204" pitchFamily="34" charset="0"/>
                <a:ea typeface="Open Sans" panose="020B0606030504020204" pitchFamily="34" charset="0"/>
                <a:cs typeface="Open Sans" panose="020B0606030504020204" pitchFamily="34" charset="0"/>
              </a:rPr>
              <a:t> means that human suffering must be addressed wherever it is found, with particular attention to the most vulnerable.</a:t>
            </a:r>
          </a:p>
          <a:p>
            <a:r>
              <a:rPr lang="en-GB" sz="3600" b="1" dirty="0">
                <a:latin typeface="Open Sans" panose="020B0606030504020204" pitchFamily="34" charset="0"/>
                <a:ea typeface="Open Sans" panose="020B0606030504020204" pitchFamily="34" charset="0"/>
                <a:cs typeface="Open Sans" panose="020B0606030504020204" pitchFamily="34" charset="0"/>
              </a:rPr>
              <a:t>Neutrality </a:t>
            </a:r>
            <a:r>
              <a:rPr lang="en-GB" sz="3600" dirty="0">
                <a:latin typeface="Open Sans" panose="020B0606030504020204" pitchFamily="34" charset="0"/>
                <a:ea typeface="Open Sans" panose="020B0606030504020204" pitchFamily="34" charset="0"/>
                <a:cs typeface="Open Sans" panose="020B0606030504020204" pitchFamily="34" charset="0"/>
              </a:rPr>
              <a:t>means that humanitarian aid must not favour any side in an armed conflict or other dispute.</a:t>
            </a:r>
          </a:p>
          <a:p>
            <a:r>
              <a:rPr lang="en-GB" sz="3600" b="1" dirty="0">
                <a:latin typeface="Open Sans" panose="020B0606030504020204" pitchFamily="34" charset="0"/>
                <a:ea typeface="Open Sans" panose="020B0606030504020204" pitchFamily="34" charset="0"/>
                <a:cs typeface="Open Sans" panose="020B0606030504020204" pitchFamily="34" charset="0"/>
              </a:rPr>
              <a:t>Impartiality </a:t>
            </a:r>
            <a:r>
              <a:rPr lang="en-GB" sz="3600" dirty="0">
                <a:latin typeface="Open Sans" panose="020B0606030504020204" pitchFamily="34" charset="0"/>
                <a:ea typeface="Open Sans" panose="020B0606030504020204" pitchFamily="34" charset="0"/>
                <a:cs typeface="Open Sans" panose="020B0606030504020204" pitchFamily="34" charset="0"/>
              </a:rPr>
              <a:t>means that humanitarian aid must be provided solely on the basis of need, without discrimination.</a:t>
            </a:r>
          </a:p>
          <a:p>
            <a:r>
              <a:rPr lang="en-GB" sz="3600" b="1" dirty="0">
                <a:latin typeface="Open Sans" panose="020B0606030504020204" pitchFamily="34" charset="0"/>
                <a:ea typeface="Open Sans" panose="020B0606030504020204" pitchFamily="34" charset="0"/>
                <a:cs typeface="Open Sans" panose="020B0606030504020204" pitchFamily="34" charset="0"/>
              </a:rPr>
              <a:t>Independence</a:t>
            </a:r>
            <a:r>
              <a:rPr lang="en-GB" sz="3600" dirty="0">
                <a:latin typeface="Open Sans" panose="020B0606030504020204" pitchFamily="34" charset="0"/>
                <a:ea typeface="Open Sans" panose="020B0606030504020204" pitchFamily="34" charset="0"/>
                <a:cs typeface="Open Sans" panose="020B0606030504020204" pitchFamily="34" charset="0"/>
              </a:rPr>
              <a:t> means the autonomy of humanitarian objectives from political, economic, military or other objectives.</a:t>
            </a:r>
          </a:p>
          <a:p>
            <a:endParaRPr lang="en-GB" sz="2844" dirty="0"/>
          </a:p>
        </p:txBody>
      </p:sp>
      <p:sp>
        <p:nvSpPr>
          <p:cNvPr id="11" name="Text Placeholder 2">
            <a:extLst>
              <a:ext uri="{FF2B5EF4-FFF2-40B4-BE49-F238E27FC236}">
                <a16:creationId xmlns:a16="http://schemas.microsoft.com/office/drawing/2014/main" id="{E7E6F04F-EF2E-FF49-9985-6A93098097BB}"/>
              </a:ext>
            </a:extLst>
          </p:cNvPr>
          <p:cNvSpPr txBox="1">
            <a:spLocks/>
          </p:cNvSpPr>
          <p:nvPr/>
        </p:nvSpPr>
        <p:spPr>
          <a:xfrm>
            <a:off x="1300520" y="1419251"/>
            <a:ext cx="11054080" cy="579418"/>
          </a:xfrm>
          <a:prstGeom prst="rect">
            <a:avLst/>
          </a:prstGeom>
          <a:noFill/>
          <a:ln>
            <a:noFill/>
          </a:ln>
        </p:spPr>
        <p:txBody>
          <a:bodyPr vert="horz" lIns="130048" tIns="65024" rIns="130048" bIns="65024" rtlCol="0">
            <a:normAutofit/>
          </a:bodyPr>
          <a:lstStyle>
            <a:lvl1pPr marL="0" marR="0" indent="0" algn="l" defTabSz="457200" rtl="0" eaLnBrk="1" fontAlgn="auto" latinLnBrk="0" hangingPunct="1">
              <a:lnSpc>
                <a:spcPct val="100000"/>
              </a:lnSpc>
              <a:spcBef>
                <a:spcPct val="0"/>
              </a:spcBef>
              <a:spcAft>
                <a:spcPts val="0"/>
              </a:spcAft>
              <a:buClrTx/>
              <a:buSzTx/>
              <a:buFontTx/>
              <a:buNone/>
              <a:tabLst/>
              <a:defRPr sz="2000" i="1" kern="1200" baseline="0">
                <a:solidFill>
                  <a:srgbClr val="D60C46"/>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GB" sz="2844" dirty="0">
                <a:solidFill>
                  <a:srgbClr val="FF0000"/>
                </a:solidFill>
              </a:rPr>
              <a:t>Humanity, Impartiality, Independence, Neutrality</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3751859" y="8462682"/>
            <a:ext cx="2287885" cy="730895"/>
          </a:xfrm>
          <a:prstGeom prst="rect">
            <a:avLst/>
          </a:prstGeom>
          <a:noFill/>
        </p:spPr>
      </p:pic>
    </p:spTree>
    <p:extLst>
      <p:ext uri="{BB962C8B-B14F-4D97-AF65-F5344CB8AC3E}">
        <p14:creationId xmlns:p14="http://schemas.microsoft.com/office/powerpoint/2010/main" val="2445958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idx="10"/>
          </p:nvPr>
        </p:nvSpPr>
        <p:spPr>
          <a:prstGeom prst="rect">
            <a:avLst/>
          </a:prstGeom>
          <a:noFill/>
          <a:ln>
            <a:noFill/>
          </a:ln>
        </p:spPr>
        <p:txBody>
          <a:bodyPr vert="horz" lIns="130048" tIns="65024" rIns="130048" bIns="65024"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sz="3600" baseline="0">
                <a:solidFill>
                  <a:srgbClr val="66686B"/>
                </a:solidFill>
              </a:defRPr>
            </a:lvl1pPr>
          </a:lstStyle>
          <a:p>
            <a:pPr>
              <a:defRPr/>
            </a:pPr>
            <a:r>
              <a:rPr lang="en-GB" noProof="0" dirty="0">
                <a:latin typeface="Open Sans" panose="020B0606030504020204" pitchFamily="34" charset="0"/>
                <a:ea typeface="Open Sans" panose="020B0606030504020204" pitchFamily="34" charset="0"/>
                <a:cs typeface="Open Sans" panose="020B0606030504020204" pitchFamily="34" charset="0"/>
              </a:rPr>
              <a:t>S</a:t>
            </a:r>
            <a:r>
              <a:rPr lang="en-CH" noProof="0" dirty="0" err="1">
                <a:latin typeface="Open Sans" panose="020B0606030504020204" pitchFamily="34" charset="0"/>
                <a:ea typeface="Open Sans" panose="020B0606030504020204" pitchFamily="34" charset="0"/>
                <a:cs typeface="Open Sans" panose="020B0606030504020204" pitchFamily="34" charset="0"/>
              </a:rPr>
              <a:t>phere</a:t>
            </a:r>
            <a:r>
              <a:rPr lang="en-CH" noProof="0" dirty="0">
                <a:latin typeface="Open Sans" panose="020B0606030504020204" pitchFamily="34" charset="0"/>
                <a:ea typeface="Open Sans" panose="020B0606030504020204" pitchFamily="34" charset="0"/>
                <a:cs typeface="Open Sans" panose="020B0606030504020204" pitchFamily="34" charset="0"/>
              </a:rPr>
              <a:t> Humanitarian Charter</a:t>
            </a:r>
            <a:endParaRPr lang="en-GB" noProof="0" dirty="0">
              <a:latin typeface="Open Sans" panose="020B0606030504020204" pitchFamily="34" charset="0"/>
              <a:ea typeface="Open Sans" panose="020B0606030504020204" pitchFamily="34" charset="0"/>
              <a:cs typeface="Open Sans" panose="020B0606030504020204" pitchFamily="34" charset="0"/>
            </a:endParaRPr>
          </a:p>
          <a:p>
            <a:pPr>
              <a:defRPr/>
            </a:pPr>
            <a:endParaRPr lang="en-GB" noProof="0" dirty="0">
              <a:solidFill>
                <a:srgbClr val="00B050"/>
              </a:solidFill>
              <a:cs typeface="Calibri"/>
            </a:endParaRPr>
          </a:p>
        </p:txBody>
      </p:sp>
      <p:sp>
        <p:nvSpPr>
          <p:cNvPr id="3" name="Subtitle 2">
            <a:extLst>
              <a:ext uri="{FF2B5EF4-FFF2-40B4-BE49-F238E27FC236}">
                <a16:creationId xmlns:a16="http://schemas.microsoft.com/office/drawing/2014/main" id="{B7E9081E-4F72-534B-8D77-D9BDDB19189F}"/>
              </a:ext>
            </a:extLst>
          </p:cNvPr>
          <p:cNvSpPr txBox="1">
            <a:spLocks/>
          </p:cNvSpPr>
          <p:nvPr/>
        </p:nvSpPr>
        <p:spPr>
          <a:xfrm>
            <a:off x="3406667" y="3505318"/>
            <a:ext cx="9145199" cy="3959952"/>
          </a:xfrm>
          <a:prstGeom prst="rect">
            <a:avLst/>
          </a:prstGeom>
          <a:noFill/>
          <a:ln>
            <a:noFill/>
          </a:ln>
        </p:spPr>
        <p:txBody>
          <a:bodyPr vert="horz" lIns="130048" tIns="65024" rIns="130048" bIns="65024"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rgbClr val="66686B"/>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87672" indent="-487672" defTabSz="975345">
              <a:spcBef>
                <a:spcPts val="1067"/>
              </a:spcBef>
            </a:pPr>
            <a:r>
              <a:rPr lang="en-CH" sz="3600" dirty="0">
                <a:latin typeface="Open Sans" panose="020B0606030504020204" pitchFamily="34" charset="0"/>
                <a:ea typeface="Open Sans" panose="020B0606030504020204" pitchFamily="34" charset="0"/>
                <a:cs typeface="Open Sans" panose="020B0606030504020204" pitchFamily="34" charset="0"/>
              </a:rPr>
              <a:t>Life with d</a:t>
            </a:r>
            <a:r>
              <a:rPr lang="fr-CH" sz="3600" dirty="0" err="1">
                <a:latin typeface="Open Sans" panose="020B0606030504020204" pitchFamily="34" charset="0"/>
                <a:ea typeface="Open Sans" panose="020B0606030504020204" pitchFamily="34" charset="0"/>
                <a:cs typeface="Open Sans" panose="020B0606030504020204" pitchFamily="34" charset="0"/>
              </a:rPr>
              <a:t>ignity</a:t>
            </a:r>
            <a:endParaRPr lang="fr-CH" sz="3600" dirty="0">
              <a:latin typeface="Open Sans" panose="020B0606030504020204" pitchFamily="34" charset="0"/>
              <a:ea typeface="Open Sans" panose="020B0606030504020204" pitchFamily="34" charset="0"/>
              <a:cs typeface="Open Sans" panose="020B0606030504020204" pitchFamily="34" charset="0"/>
            </a:endParaRPr>
          </a:p>
          <a:p>
            <a:pPr marL="487672" indent="-487672" defTabSz="975345">
              <a:spcBef>
                <a:spcPts val="1067"/>
              </a:spcBef>
            </a:pPr>
            <a:r>
              <a:rPr lang="fr-CH" sz="3600" dirty="0" err="1">
                <a:latin typeface="Open Sans" panose="020B0606030504020204" pitchFamily="34" charset="0"/>
                <a:ea typeface="Open Sans" panose="020B0606030504020204" pitchFamily="34" charset="0"/>
                <a:cs typeface="Open Sans" panose="020B0606030504020204" pitchFamily="34" charset="0"/>
              </a:rPr>
              <a:t>Receive</a:t>
            </a:r>
            <a:r>
              <a:rPr lang="fr-CH" sz="3600" dirty="0">
                <a:latin typeface="Open Sans" panose="020B0606030504020204" pitchFamily="34" charset="0"/>
                <a:ea typeface="Open Sans" panose="020B0606030504020204" pitchFamily="34" charset="0"/>
                <a:cs typeface="Open Sans" panose="020B0606030504020204" pitchFamily="34" charset="0"/>
              </a:rPr>
              <a:t> support and assistance</a:t>
            </a:r>
          </a:p>
          <a:p>
            <a:pPr marL="487672" indent="-487672" defTabSz="975345">
              <a:spcBef>
                <a:spcPts val="1067"/>
              </a:spcBef>
            </a:pPr>
            <a:r>
              <a:rPr lang="fr-CH" sz="3600" dirty="0">
                <a:latin typeface="Open Sans" panose="020B0606030504020204" pitchFamily="34" charset="0"/>
                <a:ea typeface="Open Sans" panose="020B0606030504020204" pitchFamily="34" charset="0"/>
                <a:cs typeface="Open Sans" panose="020B0606030504020204" pitchFamily="34" charset="0"/>
              </a:rPr>
              <a:t>Protection and </a:t>
            </a:r>
            <a:r>
              <a:rPr lang="fr-CH" sz="3600" dirty="0" err="1">
                <a:latin typeface="Open Sans" panose="020B0606030504020204" pitchFamily="34" charset="0"/>
                <a:ea typeface="Open Sans" panose="020B0606030504020204" pitchFamily="34" charset="0"/>
                <a:cs typeface="Open Sans" panose="020B0606030504020204" pitchFamily="34" charset="0"/>
              </a:rPr>
              <a:t>security</a:t>
            </a:r>
            <a:endParaRPr lang="fr-CH"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2">
            <a:extLst>
              <a:ext uri="{FF2B5EF4-FFF2-40B4-BE49-F238E27FC236}">
                <a16:creationId xmlns:a16="http://schemas.microsoft.com/office/drawing/2014/main" id="{5E316BAE-2384-E846-9D6B-186A9C350A1B}"/>
              </a:ext>
            </a:extLst>
          </p:cNvPr>
          <p:cNvSpPr txBox="1">
            <a:spLocks/>
          </p:cNvSpPr>
          <p:nvPr/>
        </p:nvSpPr>
        <p:spPr>
          <a:xfrm>
            <a:off x="3143091" y="2288332"/>
            <a:ext cx="11054080" cy="579418"/>
          </a:xfrm>
          <a:prstGeom prst="rect">
            <a:avLst/>
          </a:prstGeom>
          <a:noFill/>
          <a:ln>
            <a:noFill/>
          </a:ln>
        </p:spPr>
        <p:txBody>
          <a:bodyPr vert="horz" lIns="130048" tIns="65024" rIns="130048" bIns="65024" rtlCol="0">
            <a:noAutofit/>
          </a:bodyPr>
          <a:lstStyle>
            <a:lvl1pPr marL="0" marR="0" indent="0" algn="l" defTabSz="457200" rtl="0" eaLnBrk="1" fontAlgn="auto" latinLnBrk="0" hangingPunct="1">
              <a:lnSpc>
                <a:spcPct val="100000"/>
              </a:lnSpc>
              <a:spcBef>
                <a:spcPct val="0"/>
              </a:spcBef>
              <a:spcAft>
                <a:spcPts val="0"/>
              </a:spcAft>
              <a:buClrTx/>
              <a:buSzTx/>
              <a:buFontTx/>
              <a:buNone/>
              <a:tabLst/>
              <a:defRPr sz="2000" i="1" kern="1200" baseline="0">
                <a:solidFill>
                  <a:srgbClr val="D60C46"/>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50230">
              <a:defRPr/>
            </a:pPr>
            <a:r>
              <a:rPr lang="en-GB" sz="3413" dirty="0">
                <a:solidFill>
                  <a:srgbClr val="EE285F"/>
                </a:solidFill>
                <a:latin typeface="Calibri" panose="020F0502020204030204"/>
              </a:rPr>
              <a:t>People’s right to:</a:t>
            </a:r>
          </a:p>
        </p:txBody>
      </p:sp>
      <p:pic>
        <p:nvPicPr>
          <p:cNvPr id="2" name="Image 3">
            <a:extLst>
              <a:ext uri="{FF2B5EF4-FFF2-40B4-BE49-F238E27FC236}">
                <a16:creationId xmlns:a16="http://schemas.microsoft.com/office/drawing/2014/main" id="{5E8AD9E1-EC74-5196-7515-D96AB23ECAF6}"/>
              </a:ext>
            </a:extLst>
          </p:cNvPr>
          <p:cNvPicPr>
            <a:picLocks noChangeAspect="1"/>
          </p:cNvPicPr>
          <p:nvPr/>
        </p:nvPicPr>
        <p:blipFill>
          <a:blip r:embed="rId2"/>
          <a:stretch>
            <a:fillRect/>
          </a:stretch>
        </p:blipFill>
        <p:spPr>
          <a:xfrm>
            <a:off x="12297123" y="1830111"/>
            <a:ext cx="4312712" cy="6093377"/>
          </a:xfrm>
          <a:prstGeom prst="rect">
            <a:avLst/>
          </a:prstGeom>
        </p:spPr>
      </p:pic>
      <p:sp>
        <p:nvSpPr>
          <p:cNvPr id="4" name="Text Placeholder 2">
            <a:extLst>
              <a:ext uri="{FF2B5EF4-FFF2-40B4-BE49-F238E27FC236}">
                <a16:creationId xmlns:a16="http://schemas.microsoft.com/office/drawing/2014/main" id="{7ECB88AB-B81E-A68F-63E5-8BD8A1CB4319}"/>
              </a:ext>
            </a:extLst>
          </p:cNvPr>
          <p:cNvSpPr txBox="1">
            <a:spLocks/>
          </p:cNvSpPr>
          <p:nvPr/>
        </p:nvSpPr>
        <p:spPr>
          <a:xfrm>
            <a:off x="3008357" y="6822662"/>
            <a:ext cx="8403327" cy="579418"/>
          </a:xfrm>
          <a:prstGeom prst="rect">
            <a:avLst/>
          </a:prstGeom>
          <a:noFill/>
          <a:ln>
            <a:noFill/>
          </a:ln>
        </p:spPr>
        <p:txBody>
          <a:bodyPr vert="horz" lIns="130048" tIns="65024" rIns="130048" bIns="65024" rtlCol="0">
            <a:noAutofit/>
          </a:bodyPr>
          <a:lstStyle>
            <a:lvl1pPr marL="0" marR="0" indent="0" algn="l" defTabSz="457200" rtl="0" eaLnBrk="1" fontAlgn="auto" latinLnBrk="0" hangingPunct="1">
              <a:lnSpc>
                <a:spcPct val="100000"/>
              </a:lnSpc>
              <a:spcBef>
                <a:spcPct val="0"/>
              </a:spcBef>
              <a:spcAft>
                <a:spcPts val="0"/>
              </a:spcAft>
              <a:buClrTx/>
              <a:buSzTx/>
              <a:buFontTx/>
              <a:buNone/>
              <a:tabLst/>
              <a:defRPr sz="2000" i="1" kern="1200" baseline="0">
                <a:solidFill>
                  <a:srgbClr val="D60C46"/>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50230">
              <a:defRPr/>
            </a:pPr>
            <a:r>
              <a:rPr lang="en-GB" sz="3413" dirty="0">
                <a:solidFill>
                  <a:srgbClr val="EE285F"/>
                </a:solidFill>
                <a:latin typeface="Calibri" panose="020F0502020204030204"/>
              </a:rPr>
              <a:t>Together with the Sphere Humanitarian Charter, the CHS is one of the Sphere handbook core chapters.</a:t>
            </a:r>
          </a:p>
        </p:txBody>
      </p:sp>
    </p:spTree>
    <p:extLst>
      <p:ext uri="{BB962C8B-B14F-4D97-AF65-F5344CB8AC3E}">
        <p14:creationId xmlns:p14="http://schemas.microsoft.com/office/powerpoint/2010/main" val="3480097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F3A86-6B42-0C71-8589-FAE856A8C952}"/>
            </a:ext>
          </a:extLst>
        </p:cNvPr>
        <p:cNvGrpSpPr/>
        <p:nvPr/>
      </p:nvGrpSpPr>
      <p:grpSpPr>
        <a:xfrm>
          <a:off x="0" y="0"/>
          <a:ext cx="0" cy="0"/>
          <a:chOff x="0" y="0"/>
          <a:chExt cx="0" cy="0"/>
        </a:xfrm>
      </p:grpSpPr>
      <p:pic>
        <p:nvPicPr>
          <p:cNvPr id="5" name="Picture 4" descr="A diagram of a problem&#10;&#10;Description automatically generated">
            <a:extLst>
              <a:ext uri="{FF2B5EF4-FFF2-40B4-BE49-F238E27FC236}">
                <a16:creationId xmlns:a16="http://schemas.microsoft.com/office/drawing/2014/main" id="{7922AB10-8ED5-FA5D-7134-CD0A34241A80}"/>
              </a:ext>
            </a:extLst>
          </p:cNvPr>
          <p:cNvPicPr>
            <a:picLocks noChangeAspect="1"/>
          </p:cNvPicPr>
          <p:nvPr/>
        </p:nvPicPr>
        <p:blipFill>
          <a:blip r:embed="rId3"/>
          <a:stretch>
            <a:fillRect/>
          </a:stretch>
        </p:blipFill>
        <p:spPr>
          <a:xfrm>
            <a:off x="5712254" y="1075866"/>
            <a:ext cx="8719127" cy="8087306"/>
          </a:xfrm>
          <a:prstGeom prst="rect">
            <a:avLst/>
          </a:prstGeom>
        </p:spPr>
      </p:pic>
      <p:sp>
        <p:nvSpPr>
          <p:cNvPr id="8" name="Text Placeholder 2">
            <a:extLst>
              <a:ext uri="{FF2B5EF4-FFF2-40B4-BE49-F238E27FC236}">
                <a16:creationId xmlns:a16="http://schemas.microsoft.com/office/drawing/2014/main" id="{10326B2D-45A3-6AFB-A716-F87D3B194106}"/>
              </a:ext>
            </a:extLst>
          </p:cNvPr>
          <p:cNvSpPr>
            <a:spLocks noGrp="1"/>
          </p:cNvSpPr>
          <p:nvPr>
            <p:ph idx="10"/>
          </p:nvPr>
        </p:nvSpPr>
        <p:spPr>
          <a:xfrm>
            <a:off x="3083979" y="590428"/>
            <a:ext cx="3379277" cy="2581955"/>
          </a:xfrm>
          <a:prstGeom prst="rect">
            <a:avLst/>
          </a:prstGeom>
          <a:noFill/>
          <a:ln>
            <a:noFill/>
          </a:ln>
        </p:spPr>
        <p:txBody>
          <a:bodyPr vert="horz" lIns="130048" tIns="65024" rIns="130048" bIns="65024"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sz="3600" baseline="0">
                <a:solidFill>
                  <a:srgbClr val="66686B"/>
                </a:solidFill>
              </a:defRPr>
            </a:lvl1pPr>
          </a:lstStyle>
          <a:p>
            <a:pPr>
              <a:defRPr/>
            </a:pPr>
            <a:r>
              <a:rPr lang="en-GB" noProof="0" dirty="0">
                <a:ea typeface="+mn-lt"/>
                <a:cs typeface="+mn-lt"/>
              </a:rPr>
              <a:t>The 2024 CHS flower diagram</a:t>
            </a:r>
          </a:p>
          <a:p>
            <a:pPr>
              <a:defRPr/>
            </a:pPr>
            <a:endParaRPr lang="en-GB" noProof="0" dirty="0">
              <a:solidFill>
                <a:srgbClr val="00B050"/>
              </a:solidFill>
              <a:cs typeface="Calibri"/>
            </a:endParaRPr>
          </a:p>
        </p:txBody>
      </p:sp>
    </p:spTree>
    <p:extLst>
      <p:ext uri="{BB962C8B-B14F-4D97-AF65-F5344CB8AC3E}">
        <p14:creationId xmlns:p14="http://schemas.microsoft.com/office/powerpoint/2010/main" val="709180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A5E74-BEE5-23B4-7812-51EB0EC99472}"/>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D2F9C3B4-7E24-D9D4-3D7B-40825D81F8C2}"/>
              </a:ext>
            </a:extLst>
          </p:cNvPr>
          <p:cNvSpPr>
            <a:spLocks noGrp="1"/>
          </p:cNvSpPr>
          <p:nvPr>
            <p:ph idx="10"/>
          </p:nvPr>
        </p:nvSpPr>
        <p:spPr>
          <a:prstGeom prst="rect">
            <a:avLst/>
          </a:prstGeom>
          <a:noFill/>
          <a:ln>
            <a:noFill/>
          </a:ln>
        </p:spPr>
        <p:txBody>
          <a:bodyPr vert="horz" lIns="130048" tIns="65024" rIns="130048" bIns="65024"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sz="3600" baseline="0">
                <a:solidFill>
                  <a:srgbClr val="66686B"/>
                </a:solidFill>
              </a:defRPr>
            </a:lvl1pPr>
          </a:lstStyle>
          <a:p>
            <a:pPr>
              <a:defRPr/>
            </a:pPr>
            <a:r>
              <a:rPr lang="en-GB" dirty="0">
                <a:latin typeface="Open Sans" panose="020B0606030504020204" pitchFamily="34" charset="0"/>
                <a:ea typeface="Open Sans" panose="020B0606030504020204" pitchFamily="34" charset="0"/>
                <a:cs typeface="Open Sans" panose="020B0606030504020204" pitchFamily="34" charset="0"/>
              </a:rPr>
              <a:t>In the 2024 edition:</a:t>
            </a:r>
            <a:endParaRPr lang="en-GB" noProof="0" dirty="0">
              <a:latin typeface="Open Sans" panose="020B0606030504020204" pitchFamily="34" charset="0"/>
              <a:ea typeface="Open Sans" panose="020B0606030504020204" pitchFamily="34" charset="0"/>
              <a:cs typeface="Open Sans" panose="020B0606030504020204" pitchFamily="34" charset="0"/>
            </a:endParaRPr>
          </a:p>
          <a:p>
            <a:pPr>
              <a:defRPr/>
            </a:pPr>
            <a:endParaRPr lang="en-GB" noProof="0" dirty="0">
              <a:solidFill>
                <a:srgbClr val="00B050"/>
              </a:solidFill>
              <a:cs typeface="Calibri"/>
            </a:endParaRPr>
          </a:p>
        </p:txBody>
      </p:sp>
      <p:sp>
        <p:nvSpPr>
          <p:cNvPr id="7" name="Text Placeholder 2">
            <a:extLst>
              <a:ext uri="{FF2B5EF4-FFF2-40B4-BE49-F238E27FC236}">
                <a16:creationId xmlns:a16="http://schemas.microsoft.com/office/drawing/2014/main" id="{1CAA0364-7C63-F4E9-8FEB-5B49CFD9F33E}"/>
              </a:ext>
            </a:extLst>
          </p:cNvPr>
          <p:cNvSpPr>
            <a:spLocks noGrp="1"/>
          </p:cNvSpPr>
          <p:nvPr>
            <p:ph idx="1"/>
          </p:nvPr>
        </p:nvSpPr>
        <p:spPr>
          <a:xfrm>
            <a:off x="3143091" y="3202804"/>
            <a:ext cx="10801209" cy="5479499"/>
          </a:xfrm>
          <a:prstGeom prst="rect">
            <a:avLst/>
          </a:prstGeom>
          <a:noFill/>
          <a:ln>
            <a:noFill/>
          </a:ln>
        </p:spPr>
        <p:txBody>
          <a:bodyPr vert="horz" lIns="130048" tIns="65024" rIns="130048" bIns="65024" rtlCol="0">
            <a:normAutofit fontScale="92500" lnSpcReduction="20000"/>
          </a:bodyPr>
          <a:lstStyle>
            <a:lvl1pPr algn="l">
              <a:defRPr sz="2400">
                <a:solidFill>
                  <a:srgbClr val="66686B"/>
                </a:solidFill>
              </a:defRPr>
            </a:lvl1pPr>
          </a:lstStyle>
          <a:p>
            <a:pPr marL="0" indent="0">
              <a:buNone/>
            </a:pPr>
            <a:r>
              <a:rPr lang="en-GB" altLang="fr-FR" sz="3982" dirty="0">
                <a:ea typeface="ＭＳ Ｐゴシック" pitchFamily="34" charset="-128"/>
              </a:rPr>
              <a:t>”commitments” only – no more ”quality criteria”</a:t>
            </a:r>
          </a:p>
          <a:p>
            <a:pPr marL="0" indent="0">
              <a:buNone/>
            </a:pPr>
            <a:endParaRPr lang="en-GB" altLang="fr-FR" sz="3982" dirty="0">
              <a:ea typeface="ＭＳ Ｐゴシック" pitchFamily="34" charset="-128"/>
            </a:endParaRPr>
          </a:p>
          <a:p>
            <a:pPr marL="0" indent="0">
              <a:buNone/>
            </a:pPr>
            <a:r>
              <a:rPr lang="en-GB" sz="3982" dirty="0">
                <a:ea typeface="ＭＳ Ｐゴシック" pitchFamily="34" charset="-128"/>
              </a:rPr>
              <a:t>“requirements” only – no ”key actions” and “organisational responsibilities”</a:t>
            </a:r>
            <a:endParaRPr lang="en-GB" sz="3982" dirty="0"/>
          </a:p>
          <a:p>
            <a:pPr marL="0" indent="0">
              <a:buNone/>
            </a:pPr>
            <a:endParaRPr lang="en-GB" noProof="0" dirty="0"/>
          </a:p>
          <a:p>
            <a:pPr marL="0" indent="0">
              <a:buNone/>
            </a:pPr>
            <a:r>
              <a:rPr lang="en-GB" sz="3982" dirty="0"/>
              <a:t>Each commitment includes at least one requirement that specifies the need for a “coherent organisational approach”</a:t>
            </a:r>
          </a:p>
          <a:p>
            <a:pPr marL="0" indent="0">
              <a:buNone/>
            </a:pPr>
            <a:endParaRPr lang="en-GB" sz="3982" dirty="0"/>
          </a:p>
          <a:p>
            <a:pPr marL="0" indent="0">
              <a:buNone/>
            </a:pPr>
            <a:r>
              <a:rPr lang="en-GB" sz="3982" dirty="0"/>
              <a:t>Commitments are, as much as possible, written in plain language (no need for a separate plain language CHS)</a:t>
            </a:r>
          </a:p>
          <a:p>
            <a:pPr marL="0" indent="0">
              <a:buNone/>
            </a:pPr>
            <a:endParaRPr lang="en-GB" noProof="0" dirty="0"/>
          </a:p>
        </p:txBody>
      </p:sp>
      <p:sp>
        <p:nvSpPr>
          <p:cNvPr id="4" name="Content Placeholder 3">
            <a:extLst>
              <a:ext uri="{FF2B5EF4-FFF2-40B4-BE49-F238E27FC236}">
                <a16:creationId xmlns:a16="http://schemas.microsoft.com/office/drawing/2014/main" id="{C046405D-87F9-64BD-2EC7-D7A916E67DEE}"/>
              </a:ext>
            </a:extLst>
          </p:cNvPr>
          <p:cNvSpPr>
            <a:spLocks noGrp="1"/>
          </p:cNvSpPr>
          <p:nvPr>
            <p:ph idx="11"/>
          </p:nvPr>
        </p:nvSpPr>
        <p:spPr/>
        <p:txBody>
          <a:bodyPr/>
          <a:lstStyle/>
          <a:p>
            <a:r>
              <a:rPr lang="en-CH" dirty="0"/>
              <a:t>To simplify the CHS!</a:t>
            </a:r>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3944300" y="8643910"/>
            <a:ext cx="1981548" cy="655643"/>
          </a:xfrm>
          <a:prstGeom prst="rect">
            <a:avLst/>
          </a:prstGeom>
          <a:noFill/>
        </p:spPr>
      </p:pic>
      <p:pic>
        <p:nvPicPr>
          <p:cNvPr id="6" name="Picture 5" descr="C:\Users\betsegaw.botamo\OneDrive - Concern Worldwide\Desktop\images.png"/>
          <p:cNvPicPr/>
          <p:nvPr/>
        </p:nvPicPr>
        <p:blipFill>
          <a:blip r:embed="rId5">
            <a:extLst>
              <a:ext uri="{28A0092B-C50C-407E-A947-70E740481C1C}">
                <a14:useLocalDpi xmlns:a14="http://schemas.microsoft.com/office/drawing/2010/main" val="0"/>
              </a:ext>
            </a:extLst>
          </a:blip>
          <a:srcRect/>
          <a:stretch>
            <a:fillRect/>
          </a:stretch>
        </p:blipFill>
        <p:spPr bwMode="auto">
          <a:xfrm>
            <a:off x="641061" y="8211671"/>
            <a:ext cx="2281433" cy="1327921"/>
          </a:xfrm>
          <a:prstGeom prst="rect">
            <a:avLst/>
          </a:prstGeom>
          <a:noFill/>
          <a:ln>
            <a:noFill/>
          </a:ln>
        </p:spPr>
      </p:pic>
    </p:spTree>
    <p:extLst>
      <p:ext uri="{BB962C8B-B14F-4D97-AF65-F5344CB8AC3E}">
        <p14:creationId xmlns:p14="http://schemas.microsoft.com/office/powerpoint/2010/main" val="230514808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White">
  <a:themeElements>
    <a:clrScheme name="White">
      <a:dk1>
        <a:srgbClr val="FFFFFF"/>
      </a:dk1>
      <a:lt1>
        <a:srgbClr val="A5A5A5"/>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585"/>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CHS Alliance">
      <a:dk1>
        <a:srgbClr val="000000"/>
      </a:dk1>
      <a:lt1>
        <a:srgbClr val="FFFFFF"/>
      </a:lt1>
      <a:dk2>
        <a:srgbClr val="44546A"/>
      </a:dk2>
      <a:lt2>
        <a:srgbClr val="E7E6E6"/>
      </a:lt2>
      <a:accent1>
        <a:srgbClr val="EE285F"/>
      </a:accent1>
      <a:accent2>
        <a:srgbClr val="F1C734"/>
      </a:accent2>
      <a:accent3>
        <a:srgbClr val="939598"/>
      </a:accent3>
      <a:accent4>
        <a:srgbClr val="1C1C1B"/>
      </a:accent4>
      <a:accent5>
        <a:srgbClr val="3C3C3B"/>
      </a:accent5>
      <a:accent6>
        <a:srgbClr val="F1C734"/>
      </a:accent6>
      <a:hlink>
        <a:srgbClr val="EE285F"/>
      </a:hlink>
      <a:folHlink>
        <a:srgbClr val="93959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HS Alliance">
      <a:dk1>
        <a:srgbClr val="000000"/>
      </a:dk1>
      <a:lt1>
        <a:srgbClr val="FFFFFF"/>
      </a:lt1>
      <a:dk2>
        <a:srgbClr val="44546A"/>
      </a:dk2>
      <a:lt2>
        <a:srgbClr val="E7E6E6"/>
      </a:lt2>
      <a:accent1>
        <a:srgbClr val="EE285F"/>
      </a:accent1>
      <a:accent2>
        <a:srgbClr val="F1C734"/>
      </a:accent2>
      <a:accent3>
        <a:srgbClr val="939598"/>
      </a:accent3>
      <a:accent4>
        <a:srgbClr val="1C1C1B"/>
      </a:accent4>
      <a:accent5>
        <a:srgbClr val="3C3C3B"/>
      </a:accent5>
      <a:accent6>
        <a:srgbClr val="F1C734"/>
      </a:accent6>
      <a:hlink>
        <a:srgbClr val="EE285F"/>
      </a:hlink>
      <a:folHlink>
        <a:srgbClr val="93959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HS Alliance">
      <a:dk1>
        <a:srgbClr val="000000"/>
      </a:dk1>
      <a:lt1>
        <a:srgbClr val="FFFFFF"/>
      </a:lt1>
      <a:dk2>
        <a:srgbClr val="44546A"/>
      </a:dk2>
      <a:lt2>
        <a:srgbClr val="E7E6E6"/>
      </a:lt2>
      <a:accent1>
        <a:srgbClr val="EE285F"/>
      </a:accent1>
      <a:accent2>
        <a:srgbClr val="F1C734"/>
      </a:accent2>
      <a:accent3>
        <a:srgbClr val="939598"/>
      </a:accent3>
      <a:accent4>
        <a:srgbClr val="1C1C1B"/>
      </a:accent4>
      <a:accent5>
        <a:srgbClr val="3C3C3B"/>
      </a:accent5>
      <a:accent6>
        <a:srgbClr val="F1C734"/>
      </a:accent6>
      <a:hlink>
        <a:srgbClr val="EE285F"/>
      </a:hlink>
      <a:folHlink>
        <a:srgbClr val="93959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585"/>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355b3f0-e072-4ae3-b261-722c43fa6e26">
      <Terms xmlns="http://schemas.microsoft.com/office/infopath/2007/PartnerControls"/>
    </lcf76f155ced4ddcb4097134ff3c332f>
    <TaxCatchAll xmlns="9051fefc-2ea4-4620-a82b-61f19e316bb6" xsi:nil="true"/>
    <_Flow_SignoffStatus xmlns="1355b3f0-e072-4ae3-b261-722c43fa6e2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548E345B6D594AAA06BAD71EA843DF" ma:contentTypeVersion="19" ma:contentTypeDescription="Crée un document." ma:contentTypeScope="" ma:versionID="1456243cdc227b019a441002a9bfa9b1">
  <xsd:schema xmlns:xsd="http://www.w3.org/2001/XMLSchema" xmlns:xs="http://www.w3.org/2001/XMLSchema" xmlns:p="http://schemas.microsoft.com/office/2006/metadata/properties" xmlns:ns2="1355b3f0-e072-4ae3-b261-722c43fa6e26" xmlns:ns3="9051fefc-2ea4-4620-a82b-61f19e316bb6" targetNamespace="http://schemas.microsoft.com/office/2006/metadata/properties" ma:root="true" ma:fieldsID="3bcb39fdc71820c3f2315f9e5030560e" ns2:_="" ns3:_="">
    <xsd:import namespace="1355b3f0-e072-4ae3-b261-722c43fa6e26"/>
    <xsd:import namespace="9051fefc-2ea4-4620-a82b-61f19e316b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55b3f0-e072-4ae3-b261-722c43fa6e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Flow_SignoffStatus" ma:index="20" nillable="true" ma:displayName="État de validation" ma:internalName="_x00c9_tat_x0020_de_x0020_validation">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fc2c48a7-3976-43da-8c19-cb30e3e77c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51fefc-2ea4-4620-a82b-61f19e316bb6"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8403d0eb-ff5c-4829-9fc3-59ef669ebb52}" ma:internalName="TaxCatchAll" ma:showField="CatchAllData" ma:web="9051fefc-2ea4-4620-a82b-61f19e316b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FAA054-1B33-4CE2-9AE7-E3F6CE6602CB}">
  <ds:schemaRefs>
    <ds:schemaRef ds:uri="http://schemas.microsoft.com/office/2006/metadata/properties"/>
    <ds:schemaRef ds:uri="http://schemas.microsoft.com/office/infopath/2007/PartnerControls"/>
    <ds:schemaRef ds:uri="1355b3f0-e072-4ae3-b261-722c43fa6e26"/>
    <ds:schemaRef ds:uri="9051fefc-2ea4-4620-a82b-61f19e316bb6"/>
  </ds:schemaRefs>
</ds:datastoreItem>
</file>

<file path=customXml/itemProps2.xml><?xml version="1.0" encoding="utf-8"?>
<ds:datastoreItem xmlns:ds="http://schemas.openxmlformats.org/officeDocument/2006/customXml" ds:itemID="{B937CE26-6346-4791-B6CA-9C38FA979380}">
  <ds:schemaRefs>
    <ds:schemaRef ds:uri="http://schemas.microsoft.com/sharepoint/v3/contenttype/forms"/>
  </ds:schemaRefs>
</ds:datastoreItem>
</file>

<file path=customXml/itemProps3.xml><?xml version="1.0" encoding="utf-8"?>
<ds:datastoreItem xmlns:ds="http://schemas.openxmlformats.org/officeDocument/2006/customXml" ds:itemID="{DF329ACB-7147-461A-AFE9-E4A3D70A8D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55b3f0-e072-4ae3-b261-722c43fa6e26"/>
    <ds:schemaRef ds:uri="9051fefc-2ea4-4620-a82b-61f19e316b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18998</TotalTime>
  <Words>1207</Words>
  <Application>Microsoft Office PowerPoint</Application>
  <PresentationFormat>Custom</PresentationFormat>
  <Paragraphs>141</Paragraphs>
  <Slides>24</Slides>
  <Notes>14</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24</vt:i4>
      </vt:variant>
    </vt:vector>
  </HeadingPairs>
  <TitlesOfParts>
    <vt:vector size="37" baseType="lpstr">
      <vt:lpstr>ＭＳ Ｐゴシック</vt:lpstr>
      <vt:lpstr>Arial</vt:lpstr>
      <vt:lpstr>Calibri</vt:lpstr>
      <vt:lpstr>Calibri Light</vt:lpstr>
      <vt:lpstr>Helvetica Neue</vt:lpstr>
      <vt:lpstr>Open Sans</vt:lpstr>
      <vt:lpstr>Open Sans Bold</vt:lpstr>
      <vt:lpstr>Open Sans Regular</vt:lpstr>
      <vt:lpstr>Times New Roman</vt:lpstr>
      <vt:lpstr>White</vt:lpstr>
      <vt:lpstr>1_Office Theme</vt:lpstr>
      <vt:lpstr>2_Office Theme</vt:lpstr>
      <vt:lpstr>Office Theme</vt:lpstr>
      <vt:lpstr>PowerPoint Presentation</vt:lpstr>
      <vt:lpstr>PowerPoint Presentation</vt:lpstr>
      <vt:lpstr>PowerPoint Presentation</vt:lpstr>
      <vt:lpstr>Introduction to the CHS: https://www.youtube.com/watch?v=dAkxy3o9vDY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messages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DeVon Solomon</dc:creator>
  <cp:lastModifiedBy>Felicity Fallon</cp:lastModifiedBy>
  <cp:revision>223</cp:revision>
  <dcterms:created xsi:type="dcterms:W3CDTF">2018-12-14T22:00:46Z</dcterms:created>
  <dcterms:modified xsi:type="dcterms:W3CDTF">2024-10-28T11:42:53Z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0x01010040548E345B6D594AAA06BAD71EA843DF</vt:lpwstr>
  </property>
  <property fmtid="{D5CDD505-2E9C-101B-9397-08002B2CF9AE}" pid="3" name="MediaServiceImageTags">
    <vt:lpwstr/>
  </property>
</Properties>
</file>